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42" r:id="rId2"/>
    <p:sldMasterId id="2147483662" r:id="rId3"/>
    <p:sldMasterId id="2147483697" r:id="rId4"/>
    <p:sldMasterId id="2147483756" r:id="rId5"/>
  </p:sldMasterIdLst>
  <p:notesMasterIdLst>
    <p:notesMasterId r:id="rId33"/>
  </p:notesMasterIdLst>
  <p:handoutMasterIdLst>
    <p:handoutMasterId r:id="rId34"/>
  </p:handoutMasterIdLst>
  <p:sldIdLst>
    <p:sldId id="733" r:id="rId6"/>
    <p:sldId id="713" r:id="rId7"/>
    <p:sldId id="763" r:id="rId8"/>
    <p:sldId id="745" r:id="rId9"/>
    <p:sldId id="744" r:id="rId10"/>
    <p:sldId id="718" r:id="rId11"/>
    <p:sldId id="764" r:id="rId12"/>
    <p:sldId id="748" r:id="rId13"/>
    <p:sldId id="768" r:id="rId14"/>
    <p:sldId id="769" r:id="rId15"/>
    <p:sldId id="749" r:id="rId16"/>
    <p:sldId id="750" r:id="rId17"/>
    <p:sldId id="767" r:id="rId18"/>
    <p:sldId id="765" r:id="rId19"/>
    <p:sldId id="752" r:id="rId20"/>
    <p:sldId id="753" r:id="rId21"/>
    <p:sldId id="754" r:id="rId22"/>
    <p:sldId id="755" r:id="rId23"/>
    <p:sldId id="756" r:id="rId24"/>
    <p:sldId id="757" r:id="rId25"/>
    <p:sldId id="766" r:id="rId26"/>
    <p:sldId id="739" r:id="rId27"/>
    <p:sldId id="740" r:id="rId28"/>
    <p:sldId id="741" r:id="rId29"/>
    <p:sldId id="742" r:id="rId30"/>
    <p:sldId id="747" r:id="rId31"/>
    <p:sldId id="289" r:id="rId32"/>
  </p:sldIdLst>
  <p:sldSz cx="18286413" cy="10287000"/>
  <p:notesSz cx="6858000" cy="9144000"/>
  <p:defaultTextStyle>
    <a:defPPr>
      <a:defRPr lang="en-US"/>
    </a:defPPr>
    <a:lvl1pPr marL="0" algn="l" defTabSz="1371509" rtl="0" eaLnBrk="1" latinLnBrk="0" hangingPunct="1">
      <a:defRPr sz="2700" kern="1200">
        <a:solidFill>
          <a:schemeClr val="tx1"/>
        </a:solidFill>
        <a:latin typeface="+mn-lt"/>
        <a:ea typeface="+mn-ea"/>
        <a:cs typeface="+mn-cs"/>
      </a:defRPr>
    </a:lvl1pPr>
    <a:lvl2pPr marL="685754" algn="l" defTabSz="1371509" rtl="0" eaLnBrk="1" latinLnBrk="0" hangingPunct="1">
      <a:defRPr sz="2700" kern="1200">
        <a:solidFill>
          <a:schemeClr val="tx1"/>
        </a:solidFill>
        <a:latin typeface="+mn-lt"/>
        <a:ea typeface="+mn-ea"/>
        <a:cs typeface="+mn-cs"/>
      </a:defRPr>
    </a:lvl2pPr>
    <a:lvl3pPr marL="1371509" algn="l" defTabSz="1371509" rtl="0" eaLnBrk="1" latinLnBrk="0" hangingPunct="1">
      <a:defRPr sz="2700" kern="1200">
        <a:solidFill>
          <a:schemeClr val="tx1"/>
        </a:solidFill>
        <a:latin typeface="+mn-lt"/>
        <a:ea typeface="+mn-ea"/>
        <a:cs typeface="+mn-cs"/>
      </a:defRPr>
    </a:lvl3pPr>
    <a:lvl4pPr marL="2057263" algn="l" defTabSz="1371509" rtl="0" eaLnBrk="1" latinLnBrk="0" hangingPunct="1">
      <a:defRPr sz="2700" kern="1200">
        <a:solidFill>
          <a:schemeClr val="tx1"/>
        </a:solidFill>
        <a:latin typeface="+mn-lt"/>
        <a:ea typeface="+mn-ea"/>
        <a:cs typeface="+mn-cs"/>
      </a:defRPr>
    </a:lvl4pPr>
    <a:lvl5pPr marL="2743017" algn="l" defTabSz="1371509" rtl="0" eaLnBrk="1" latinLnBrk="0" hangingPunct="1">
      <a:defRPr sz="2700" kern="1200">
        <a:solidFill>
          <a:schemeClr val="tx1"/>
        </a:solidFill>
        <a:latin typeface="+mn-lt"/>
        <a:ea typeface="+mn-ea"/>
        <a:cs typeface="+mn-cs"/>
      </a:defRPr>
    </a:lvl5pPr>
    <a:lvl6pPr marL="3428771" algn="l" defTabSz="1371509" rtl="0" eaLnBrk="1" latinLnBrk="0" hangingPunct="1">
      <a:defRPr sz="2700" kern="1200">
        <a:solidFill>
          <a:schemeClr val="tx1"/>
        </a:solidFill>
        <a:latin typeface="+mn-lt"/>
        <a:ea typeface="+mn-ea"/>
        <a:cs typeface="+mn-cs"/>
      </a:defRPr>
    </a:lvl6pPr>
    <a:lvl7pPr marL="4114526" algn="l" defTabSz="1371509" rtl="0" eaLnBrk="1" latinLnBrk="0" hangingPunct="1">
      <a:defRPr sz="2700" kern="1200">
        <a:solidFill>
          <a:schemeClr val="tx1"/>
        </a:solidFill>
        <a:latin typeface="+mn-lt"/>
        <a:ea typeface="+mn-ea"/>
        <a:cs typeface="+mn-cs"/>
      </a:defRPr>
    </a:lvl7pPr>
    <a:lvl8pPr marL="4800280" algn="l" defTabSz="1371509" rtl="0" eaLnBrk="1" latinLnBrk="0" hangingPunct="1">
      <a:defRPr sz="2700" kern="1200">
        <a:solidFill>
          <a:schemeClr val="tx1"/>
        </a:solidFill>
        <a:latin typeface="+mn-lt"/>
        <a:ea typeface="+mn-ea"/>
        <a:cs typeface="+mn-cs"/>
      </a:defRPr>
    </a:lvl8pPr>
    <a:lvl9pPr marL="5486034" algn="l" defTabSz="1371509"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3" userDrawn="1">
          <p15:clr>
            <a:srgbClr val="A4A3A4"/>
          </p15:clr>
        </p15:guide>
        <p15:guide id="2" pos="578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C7B71A-7DCF-309A-6944-977C8253FE95}" name="Rosaicela Lorena Poma Terrazas" initials="RP" userId="S::lpoma@valoresunion.com.bo::91f01f42-a7f3-41b8-8c0e-4768e6a317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3A75FB"/>
    <a:srgbClr val="FF6600"/>
    <a:srgbClr val="A7A7A7"/>
    <a:srgbClr val="333333"/>
    <a:srgbClr val="000000"/>
    <a:srgbClr val="006600"/>
    <a:srgbClr val="1E2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27" autoAdjust="0"/>
  </p:normalViewPr>
  <p:slideViewPr>
    <p:cSldViewPr snapToGrid="0">
      <p:cViewPr varScale="1">
        <p:scale>
          <a:sx n="49" d="100"/>
          <a:sy n="49" d="100"/>
        </p:scale>
        <p:origin x="600" y="36"/>
      </p:cViewPr>
      <p:guideLst>
        <p:guide orient="horz" pos="3263"/>
        <p:guide pos="5782"/>
      </p:guideLst>
    </p:cSldViewPr>
  </p:slideViewPr>
  <p:notesTextViewPr>
    <p:cViewPr>
      <p:scale>
        <a:sx n="3" d="2"/>
        <a:sy n="3" d="2"/>
      </p:scale>
      <p:origin x="0" y="0"/>
    </p:cViewPr>
  </p:notesTextViewPr>
  <p:sorterViewPr>
    <p:cViewPr>
      <p:scale>
        <a:sx n="100" d="100"/>
        <a:sy n="100" d="100"/>
      </p:scale>
      <p:origin x="0" y="-762"/>
    </p:cViewPr>
  </p:sorterViewPr>
  <p:notesViewPr>
    <p:cSldViewPr snapToGrid="0">
      <p:cViewPr varScale="1">
        <p:scale>
          <a:sx n="52" d="100"/>
          <a:sy n="52" d="100"/>
        </p:scale>
        <p:origin x="286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ocs_MEspinoza\Documentos\RRHH\Lista%20personal%20VUS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ocs_MEspinoza\Documentos\RRHH\Lista%20personal%20VUS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ocs_MEspinoza\Documentos\RRHH\Lista%20personal%20VUS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ocs_MEspinoza\Documentos\RRHH\Lista%20personal%20VUS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ocs_MEspinoza\Documentos\RRHH\FORMACION\FORMACIONES%20EXTERNAS\2024\PRESUPUESTO%2020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ocs_MEspinoza\Documentos\RRHH\FORMACION\Capacitaciones%20Externas%202024.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BO"/>
        </a:p>
      </c:txPr>
    </c:title>
    <c:autoTitleDeleted val="0"/>
    <c:plotArea>
      <c:layout/>
      <c:pieChart>
        <c:varyColors val="1"/>
        <c:ser>
          <c:idx val="0"/>
          <c:order val="0"/>
          <c:tx>
            <c:strRef>
              <c:f>Hoja1!$B$6</c:f>
              <c:strCache>
                <c:ptCount val="1"/>
                <c:pt idx="0">
                  <c:v>PERSONAL POR ÁREA</c:v>
                </c:pt>
              </c:strCache>
            </c:strRef>
          </c:tx>
          <c:dPt>
            <c:idx val="0"/>
            <c:bubble3D val="0"/>
            <c:spPr>
              <a:solidFill>
                <a:schemeClr val="accent5">
                  <a:shade val="44000"/>
                </a:schemeClr>
              </a:solidFill>
              <a:ln w="19050">
                <a:solidFill>
                  <a:schemeClr val="lt1"/>
                </a:solidFill>
              </a:ln>
              <a:effectLst/>
            </c:spPr>
            <c:extLst>
              <c:ext xmlns:c16="http://schemas.microsoft.com/office/drawing/2014/chart" uri="{C3380CC4-5D6E-409C-BE32-E72D297353CC}">
                <c16:uniqueId val="{00000001-03AA-491B-AA9D-1C0C9BFB2D24}"/>
              </c:ext>
            </c:extLst>
          </c:dPt>
          <c:dPt>
            <c:idx val="1"/>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3-03AA-491B-AA9D-1C0C9BFB2D24}"/>
              </c:ext>
            </c:extLst>
          </c:dPt>
          <c:dPt>
            <c:idx val="2"/>
            <c:bubble3D val="0"/>
            <c:spPr>
              <a:solidFill>
                <a:schemeClr val="accent5">
                  <a:shade val="72000"/>
                </a:schemeClr>
              </a:solidFill>
              <a:ln w="19050">
                <a:solidFill>
                  <a:schemeClr val="lt1"/>
                </a:solidFill>
              </a:ln>
              <a:effectLst/>
            </c:spPr>
            <c:extLst>
              <c:ext xmlns:c16="http://schemas.microsoft.com/office/drawing/2014/chart" uri="{C3380CC4-5D6E-409C-BE32-E72D297353CC}">
                <c16:uniqueId val="{00000005-03AA-491B-AA9D-1C0C9BFB2D24}"/>
              </c:ext>
            </c:extLst>
          </c:dPt>
          <c:dPt>
            <c:idx val="3"/>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7-03AA-491B-AA9D-1C0C9BFB2D2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3AA-491B-AA9D-1C0C9BFB2D24}"/>
              </c:ext>
            </c:extLst>
          </c:dPt>
          <c:dPt>
            <c:idx val="5"/>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B-03AA-491B-AA9D-1C0C9BFB2D24}"/>
              </c:ext>
            </c:extLst>
          </c:dPt>
          <c:dPt>
            <c:idx val="6"/>
            <c:bubble3D val="0"/>
            <c:spPr>
              <a:solidFill>
                <a:schemeClr val="accent5">
                  <a:tint val="72000"/>
                </a:schemeClr>
              </a:solidFill>
              <a:ln w="19050">
                <a:solidFill>
                  <a:schemeClr val="lt1"/>
                </a:solidFill>
              </a:ln>
              <a:effectLst/>
            </c:spPr>
            <c:extLst>
              <c:ext xmlns:c16="http://schemas.microsoft.com/office/drawing/2014/chart" uri="{C3380CC4-5D6E-409C-BE32-E72D297353CC}">
                <c16:uniqueId val="{0000000D-03AA-491B-AA9D-1C0C9BFB2D24}"/>
              </c:ext>
            </c:extLst>
          </c:dPt>
          <c:dPt>
            <c:idx val="7"/>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F-03AA-491B-AA9D-1C0C9BFB2D24}"/>
              </c:ext>
            </c:extLst>
          </c:dPt>
          <c:dPt>
            <c:idx val="8"/>
            <c:bubble3D val="0"/>
            <c:spPr>
              <a:solidFill>
                <a:schemeClr val="accent5">
                  <a:tint val="44000"/>
                </a:schemeClr>
              </a:solidFill>
              <a:ln w="19050">
                <a:solidFill>
                  <a:schemeClr val="lt1"/>
                </a:solidFill>
              </a:ln>
              <a:effectLst/>
            </c:spPr>
            <c:extLst>
              <c:ext xmlns:c16="http://schemas.microsoft.com/office/drawing/2014/chart" uri="{C3380CC4-5D6E-409C-BE32-E72D297353CC}">
                <c16:uniqueId val="{00000011-03AA-491B-AA9D-1C0C9BFB2D24}"/>
              </c:ext>
            </c:extLst>
          </c:dPt>
          <c:dLbls>
            <c:dLbl>
              <c:idx val="3"/>
              <c:layout>
                <c:manualLayout>
                  <c:x val="3.03499450543991E-2"/>
                  <c:y val="-1.8650795269584099E-2"/>
                </c:manualLayout>
              </c:layout>
              <c:spPr>
                <a:solidFill>
                  <a:srgbClr val="F2F2F2"/>
                </a:solidFill>
                <a:ln>
                  <a:solidFill>
                    <a:srgbClr val="F2F2F2">
                      <a:lumMod val="25000"/>
                      <a:lumOff val="75000"/>
                    </a:srgbClr>
                  </a:solid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bg2"/>
                      </a:solidFill>
                      <a:latin typeface="+mn-lt"/>
                      <a:ea typeface="+mn-ea"/>
                      <a:cs typeface="+mn-cs"/>
                    </a:defRPr>
                  </a:pPr>
                  <a:endParaRPr lang="es-BO"/>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863047036377546"/>
                      <c:h val="9.9056445987345851E-2"/>
                    </c:manualLayout>
                  </c15:layout>
                </c:ext>
                <c:ext xmlns:c16="http://schemas.microsoft.com/office/drawing/2014/chart" uri="{C3380CC4-5D6E-409C-BE32-E72D297353CC}">
                  <c16:uniqueId val="{00000007-03AA-491B-AA9D-1C0C9BFB2D24}"/>
                </c:ext>
              </c:extLst>
            </c:dLbl>
            <c:spPr>
              <a:solidFill>
                <a:srgbClr val="F2F2F2"/>
              </a:solidFill>
              <a:ln>
                <a:solidFill>
                  <a:srgbClr val="F2F2F2">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s-BO"/>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Hoja1!$A$7:$A$15</c:f>
              <c:strCache>
                <c:ptCount val="9"/>
                <c:pt idx="0">
                  <c:v>ADM. Y FINANZAS</c:v>
                </c:pt>
                <c:pt idx="1">
                  <c:v>ASUNTOS LEGALES</c:v>
                </c:pt>
                <c:pt idx="2">
                  <c:v>AUDITORIA INTERNA</c:v>
                </c:pt>
                <c:pt idx="3">
                  <c:v>ASESORÍA FINANCIERA</c:v>
                </c:pt>
                <c:pt idx="4">
                  <c:v>GERENCIA</c:v>
                </c:pt>
                <c:pt idx="5">
                  <c:v>INVERSIONES</c:v>
                </c:pt>
                <c:pt idx="6">
                  <c:v>OPERACIONES</c:v>
                </c:pt>
                <c:pt idx="7">
                  <c:v>RIESGOS Y UIF</c:v>
                </c:pt>
                <c:pt idx="8">
                  <c:v>TIC</c:v>
                </c:pt>
              </c:strCache>
            </c:strRef>
          </c:cat>
          <c:val>
            <c:numRef>
              <c:f>Hoja1!$B$7:$B$15</c:f>
              <c:numCache>
                <c:formatCode>General</c:formatCode>
                <c:ptCount val="9"/>
                <c:pt idx="0">
                  <c:v>5</c:v>
                </c:pt>
                <c:pt idx="1">
                  <c:v>2</c:v>
                </c:pt>
                <c:pt idx="2">
                  <c:v>2</c:v>
                </c:pt>
                <c:pt idx="3">
                  <c:v>3</c:v>
                </c:pt>
                <c:pt idx="4">
                  <c:v>1</c:v>
                </c:pt>
                <c:pt idx="5">
                  <c:v>3</c:v>
                </c:pt>
                <c:pt idx="6">
                  <c:v>3</c:v>
                </c:pt>
                <c:pt idx="7">
                  <c:v>1</c:v>
                </c:pt>
                <c:pt idx="8">
                  <c:v>1</c:v>
                </c:pt>
              </c:numCache>
            </c:numRef>
          </c:val>
          <c:extLst>
            <c:ext xmlns:c16="http://schemas.microsoft.com/office/drawing/2014/chart" uri="{C3380CC4-5D6E-409C-BE32-E72D297353CC}">
              <c16:uniqueId val="{00000012-03AA-491B-AA9D-1C0C9BFB2D24}"/>
            </c:ext>
          </c:extLst>
        </c:ser>
        <c:dLbls>
          <c:dLblPos val="outEnd"/>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1537675626881071"/>
          <c:y val="0.84818889029399891"/>
          <c:w val="0.69246474884697251"/>
          <c:h val="0.1518111097060011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s-B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B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spc="0" baseline="0">
                <a:solidFill>
                  <a:schemeClr val="bg2"/>
                </a:solidFill>
                <a:latin typeface="+mn-lt"/>
                <a:ea typeface="+mn-ea"/>
                <a:cs typeface="+mn-cs"/>
              </a:defRPr>
            </a:pPr>
            <a:r>
              <a:rPr lang="es-BO" sz="1800" b="1" dirty="0"/>
              <a:t>NÚMERO DE PUESTOS POR</a:t>
            </a:r>
            <a:r>
              <a:rPr lang="es-BO" sz="1800" b="1" baseline="0" dirty="0"/>
              <a:t> CARGO</a:t>
            </a:r>
            <a:endParaRPr lang="es-BO"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bg2"/>
              </a:solidFill>
              <a:latin typeface="+mn-lt"/>
              <a:ea typeface="+mn-ea"/>
              <a:cs typeface="+mn-cs"/>
            </a:defRPr>
          </a:pPr>
          <a:endParaRPr lang="es-BO"/>
        </a:p>
      </c:txPr>
    </c:title>
    <c:autoTitleDeleted val="0"/>
    <c:plotArea>
      <c:layout/>
      <c:barChart>
        <c:barDir val="bar"/>
        <c:grouping val="clustered"/>
        <c:varyColors val="0"/>
        <c:ser>
          <c:idx val="0"/>
          <c:order val="0"/>
          <c:tx>
            <c:strRef>
              <c:f>INDICADORES!$B$1</c:f>
              <c:strCache>
                <c:ptCount val="1"/>
                <c:pt idx="0">
                  <c:v>ene-23</c:v>
                </c:pt>
              </c:strCache>
            </c:strRef>
          </c:tx>
          <c:spPr>
            <a:solidFill>
              <a:schemeClr val="accent5">
                <a:shade val="65000"/>
              </a:schemeClr>
            </a:solidFill>
            <a:ln>
              <a:noFill/>
            </a:ln>
            <a:effectLst/>
          </c:spPr>
          <c:invertIfNegative val="0"/>
          <c:cat>
            <c:strRef>
              <c:f>INDICADORES!$A$2:$A$12</c:f>
              <c:strCache>
                <c:ptCount val="10"/>
                <c:pt idx="0">
                  <c:v>GERENTE</c:v>
                </c:pt>
                <c:pt idx="1">
                  <c:v>SUB GERENTE</c:v>
                </c:pt>
                <c:pt idx="2">
                  <c:v>JEFE</c:v>
                </c:pt>
                <c:pt idx="3">
                  <c:v>OFICIAL SENIOR</c:v>
                </c:pt>
                <c:pt idx="4">
                  <c:v>OFICIAL</c:v>
                </c:pt>
                <c:pt idx="5">
                  <c:v>ANALISTA SENIOR</c:v>
                </c:pt>
                <c:pt idx="6">
                  <c:v>ANALISTA</c:v>
                </c:pt>
                <c:pt idx="7">
                  <c:v>COORDINADOR/RESPONSABLE</c:v>
                </c:pt>
                <c:pt idx="8">
                  <c:v>ASISTENTE</c:v>
                </c:pt>
                <c:pt idx="9">
                  <c:v>AUDITOR</c:v>
                </c:pt>
              </c:strCache>
            </c:strRef>
          </c:cat>
          <c:val>
            <c:numRef>
              <c:f>INDICADORES!$B$2:$B$12</c:f>
              <c:numCache>
                <c:formatCode>General</c:formatCode>
                <c:ptCount val="11"/>
                <c:pt idx="0">
                  <c:v>1</c:v>
                </c:pt>
                <c:pt idx="1">
                  <c:v>4</c:v>
                </c:pt>
                <c:pt idx="2">
                  <c:v>3</c:v>
                </c:pt>
                <c:pt idx="4">
                  <c:v>4</c:v>
                </c:pt>
                <c:pt idx="6">
                  <c:v>1</c:v>
                </c:pt>
                <c:pt idx="7">
                  <c:v>2</c:v>
                </c:pt>
                <c:pt idx="8">
                  <c:v>5</c:v>
                </c:pt>
                <c:pt idx="9">
                  <c:v>1</c:v>
                </c:pt>
                <c:pt idx="10">
                  <c:v>21</c:v>
                </c:pt>
              </c:numCache>
            </c:numRef>
          </c:val>
          <c:extLst>
            <c:ext xmlns:c16="http://schemas.microsoft.com/office/drawing/2014/chart" uri="{C3380CC4-5D6E-409C-BE32-E72D297353CC}">
              <c16:uniqueId val="{00000000-0952-42B4-AA9F-2EB0E8CC27FF}"/>
            </c:ext>
          </c:extLst>
        </c:ser>
        <c:ser>
          <c:idx val="1"/>
          <c:order val="1"/>
          <c:tx>
            <c:strRef>
              <c:f>INDICADORES!$C$1</c:f>
              <c:strCache>
                <c:ptCount val="1"/>
                <c:pt idx="0">
                  <c:v>dic-23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mn-lt"/>
                    <a:ea typeface="+mn-ea"/>
                    <a:cs typeface="+mn-cs"/>
                  </a:defRPr>
                </a:pPr>
                <a:endParaRPr lang="es-B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INDICADORES!$A$2:$A$12</c:f>
              <c:strCache>
                <c:ptCount val="10"/>
                <c:pt idx="0">
                  <c:v>GERENTE</c:v>
                </c:pt>
                <c:pt idx="1">
                  <c:v>SUB GERENTE</c:v>
                </c:pt>
                <c:pt idx="2">
                  <c:v>JEFE</c:v>
                </c:pt>
                <c:pt idx="3">
                  <c:v>OFICIAL SENIOR</c:v>
                </c:pt>
                <c:pt idx="4">
                  <c:v>OFICIAL</c:v>
                </c:pt>
                <c:pt idx="5">
                  <c:v>ANALISTA SENIOR</c:v>
                </c:pt>
                <c:pt idx="6">
                  <c:v>ANALISTA</c:v>
                </c:pt>
                <c:pt idx="7">
                  <c:v>COORDINADOR/RESPONSABLE</c:v>
                </c:pt>
                <c:pt idx="8">
                  <c:v>ASISTENTE</c:v>
                </c:pt>
                <c:pt idx="9">
                  <c:v>AUDITOR</c:v>
                </c:pt>
              </c:strCache>
            </c:strRef>
          </c:cat>
          <c:val>
            <c:numRef>
              <c:f>INDICADORES!$C$2:$C$12</c:f>
              <c:numCache>
                <c:formatCode>General</c:formatCode>
                <c:ptCount val="11"/>
                <c:pt idx="0">
                  <c:v>1</c:v>
                </c:pt>
                <c:pt idx="1">
                  <c:v>3</c:v>
                </c:pt>
                <c:pt idx="2">
                  <c:v>4</c:v>
                </c:pt>
                <c:pt idx="3">
                  <c:v>3</c:v>
                </c:pt>
                <c:pt idx="4">
                  <c:v>3</c:v>
                </c:pt>
                <c:pt idx="5">
                  <c:v>1</c:v>
                </c:pt>
                <c:pt idx="6">
                  <c:v>2</c:v>
                </c:pt>
                <c:pt idx="7">
                  <c:v>2</c:v>
                </c:pt>
                <c:pt idx="8">
                  <c:v>6</c:v>
                </c:pt>
                <c:pt idx="9">
                  <c:v>1</c:v>
                </c:pt>
                <c:pt idx="10">
                  <c:v>26</c:v>
                </c:pt>
              </c:numCache>
            </c:numRef>
          </c:val>
          <c:extLst>
            <c:ext xmlns:c16="http://schemas.microsoft.com/office/drawing/2014/chart" uri="{C3380CC4-5D6E-409C-BE32-E72D297353CC}">
              <c16:uniqueId val="{00000001-0952-42B4-AA9F-2EB0E8CC27FF}"/>
            </c:ext>
          </c:extLst>
        </c:ser>
        <c:ser>
          <c:idx val="2"/>
          <c:order val="2"/>
          <c:tx>
            <c:strRef>
              <c:f>INDICADORES!$D$1</c:f>
              <c:strCache>
                <c:ptCount val="1"/>
                <c:pt idx="0">
                  <c:v>abr-24</c:v>
                </c:pt>
              </c:strCache>
            </c:strRef>
          </c:tx>
          <c:spPr>
            <a:solidFill>
              <a:schemeClr val="accent5">
                <a:tint val="65000"/>
              </a:schemeClr>
            </a:solidFill>
            <a:ln>
              <a:noFill/>
            </a:ln>
            <a:effectLst/>
          </c:spPr>
          <c:invertIfNegative val="0"/>
          <c:cat>
            <c:strRef>
              <c:f>INDICADORES!$A$2:$A$12</c:f>
              <c:strCache>
                <c:ptCount val="10"/>
                <c:pt idx="0">
                  <c:v>GERENTE</c:v>
                </c:pt>
                <c:pt idx="1">
                  <c:v>SUB GERENTE</c:v>
                </c:pt>
                <c:pt idx="2">
                  <c:v>JEFE</c:v>
                </c:pt>
                <c:pt idx="3">
                  <c:v>OFICIAL SENIOR</c:v>
                </c:pt>
                <c:pt idx="4">
                  <c:v>OFICIAL</c:v>
                </c:pt>
                <c:pt idx="5">
                  <c:v>ANALISTA SENIOR</c:v>
                </c:pt>
                <c:pt idx="6">
                  <c:v>ANALISTA</c:v>
                </c:pt>
                <c:pt idx="7">
                  <c:v>COORDINADOR/RESPONSABLE</c:v>
                </c:pt>
                <c:pt idx="8">
                  <c:v>ASISTENTE</c:v>
                </c:pt>
                <c:pt idx="9">
                  <c:v>AUDITOR</c:v>
                </c:pt>
              </c:strCache>
            </c:strRef>
          </c:cat>
          <c:val>
            <c:numRef>
              <c:f>INDICADORES!$D$2:$D$12</c:f>
              <c:numCache>
                <c:formatCode>General</c:formatCode>
                <c:ptCount val="11"/>
                <c:pt idx="0">
                  <c:v>1</c:v>
                </c:pt>
                <c:pt idx="1">
                  <c:v>3</c:v>
                </c:pt>
                <c:pt idx="2">
                  <c:v>4</c:v>
                </c:pt>
                <c:pt idx="3">
                  <c:v>3</c:v>
                </c:pt>
                <c:pt idx="4">
                  <c:v>3</c:v>
                </c:pt>
                <c:pt idx="5">
                  <c:v>1</c:v>
                </c:pt>
                <c:pt idx="6">
                  <c:v>2</c:v>
                </c:pt>
                <c:pt idx="7">
                  <c:v>2</c:v>
                </c:pt>
                <c:pt idx="8">
                  <c:v>6</c:v>
                </c:pt>
                <c:pt idx="9">
                  <c:v>1</c:v>
                </c:pt>
                <c:pt idx="10">
                  <c:v>26</c:v>
                </c:pt>
              </c:numCache>
            </c:numRef>
          </c:val>
          <c:extLst>
            <c:ext xmlns:c16="http://schemas.microsoft.com/office/drawing/2014/chart" uri="{C3380CC4-5D6E-409C-BE32-E72D297353CC}">
              <c16:uniqueId val="{00000002-0952-42B4-AA9F-2EB0E8CC27FF}"/>
            </c:ext>
          </c:extLst>
        </c:ser>
        <c:dLbls>
          <c:showLegendKey val="0"/>
          <c:showVal val="0"/>
          <c:showCatName val="0"/>
          <c:showSerName val="0"/>
          <c:showPercent val="0"/>
          <c:showBubbleSize val="0"/>
        </c:dLbls>
        <c:gapWidth val="182"/>
        <c:axId val="622732048"/>
        <c:axId val="622733128"/>
      </c:barChart>
      <c:catAx>
        <c:axId val="622732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s-BO"/>
          </a:p>
        </c:txPr>
        <c:crossAx val="622733128"/>
        <c:crosses val="autoZero"/>
        <c:auto val="1"/>
        <c:lblAlgn val="ctr"/>
        <c:lblOffset val="100"/>
        <c:noMultiLvlLbl val="0"/>
      </c:catAx>
      <c:valAx>
        <c:axId val="622733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s-BO"/>
          </a:p>
        </c:txPr>
        <c:crossAx val="622732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s-BO"/>
        </a:p>
      </c:txPr>
    </c:legend>
    <c:plotVisOnly val="1"/>
    <c:dispBlanksAs val="gap"/>
    <c:showDLblsOverMax val="0"/>
  </c:chart>
  <c:spPr>
    <a:noFill/>
    <a:ln>
      <a:noFill/>
    </a:ln>
    <a:effectLst/>
  </c:spPr>
  <c:txPr>
    <a:bodyPr/>
    <a:lstStyle/>
    <a:p>
      <a:pPr>
        <a:defRPr>
          <a:solidFill>
            <a:schemeClr val="bg2"/>
          </a:solidFill>
        </a:defRPr>
      </a:pPr>
      <a:endParaRPr lang="es-B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1" i="0" u="none" strike="noStrike" kern="1200" spc="0" baseline="0">
                <a:solidFill>
                  <a:schemeClr val="bg2"/>
                </a:solidFill>
                <a:latin typeface="+mn-lt"/>
                <a:ea typeface="+mn-ea"/>
                <a:cs typeface="+mn-cs"/>
              </a:defRPr>
            </a:pPr>
            <a:r>
              <a:rPr lang="es-BO" sz="2400" b="1"/>
              <a:t>Puestos cubiertos por área vs vacancias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2"/>
              </a:solidFill>
              <a:latin typeface="+mn-lt"/>
              <a:ea typeface="+mn-ea"/>
              <a:cs typeface="+mn-cs"/>
            </a:defRPr>
          </a:pPr>
          <a:endParaRPr lang="es-BO"/>
        </a:p>
      </c:txPr>
    </c:title>
    <c:autoTitleDeleted val="0"/>
    <c:plotArea>
      <c:layout/>
      <c:barChart>
        <c:barDir val="bar"/>
        <c:grouping val="clustered"/>
        <c:varyColors val="0"/>
        <c:ser>
          <c:idx val="0"/>
          <c:order val="0"/>
          <c:tx>
            <c:strRef>
              <c:f>Hoja1!$C$6</c:f>
              <c:strCache>
                <c:ptCount val="1"/>
                <c:pt idx="0">
                  <c:v>VACANTES</c:v>
                </c:pt>
              </c:strCache>
            </c:strRef>
          </c:tx>
          <c:spPr>
            <a:solidFill>
              <a:schemeClr val="accent5">
                <a:shade val="76000"/>
              </a:schemeClr>
            </a:solidFill>
            <a:ln>
              <a:noFill/>
            </a:ln>
            <a:effectLst/>
          </c:spPr>
          <c:invertIfNegative val="0"/>
          <c:cat>
            <c:strRef>
              <c:f>Hoja1!$A$7:$A$15</c:f>
              <c:strCache>
                <c:ptCount val="9"/>
                <c:pt idx="0">
                  <c:v>ADM. Y FINANZAS</c:v>
                </c:pt>
                <c:pt idx="1">
                  <c:v>ASUNTOS LEGALES</c:v>
                </c:pt>
                <c:pt idx="2">
                  <c:v>AUDITORIA INTERNA</c:v>
                </c:pt>
                <c:pt idx="3">
                  <c:v>ASESORÍA FINANCIERA</c:v>
                </c:pt>
                <c:pt idx="4">
                  <c:v>GERENCIA</c:v>
                </c:pt>
                <c:pt idx="5">
                  <c:v>INVERSIONES</c:v>
                </c:pt>
                <c:pt idx="6">
                  <c:v>OPERACIONES</c:v>
                </c:pt>
                <c:pt idx="7">
                  <c:v>RIESGOS Y UIF</c:v>
                </c:pt>
                <c:pt idx="8">
                  <c:v>TIC</c:v>
                </c:pt>
              </c:strCache>
            </c:strRef>
          </c:cat>
          <c:val>
            <c:numRef>
              <c:f>Hoja1!$C$7:$C$15</c:f>
              <c:numCache>
                <c:formatCode>General</c:formatCode>
                <c:ptCount val="9"/>
                <c:pt idx="0">
                  <c:v>1</c:v>
                </c:pt>
                <c:pt idx="1">
                  <c:v>0</c:v>
                </c:pt>
                <c:pt idx="2">
                  <c:v>0</c:v>
                </c:pt>
                <c:pt idx="3">
                  <c:v>1</c:v>
                </c:pt>
                <c:pt idx="4">
                  <c:v>0</c:v>
                </c:pt>
                <c:pt idx="5">
                  <c:v>1</c:v>
                </c:pt>
                <c:pt idx="6">
                  <c:v>0</c:v>
                </c:pt>
                <c:pt idx="7">
                  <c:v>2</c:v>
                </c:pt>
                <c:pt idx="8">
                  <c:v>0</c:v>
                </c:pt>
              </c:numCache>
            </c:numRef>
          </c:val>
          <c:extLst>
            <c:ext xmlns:c16="http://schemas.microsoft.com/office/drawing/2014/chart" uri="{C3380CC4-5D6E-409C-BE32-E72D297353CC}">
              <c16:uniqueId val="{00000000-8076-4187-8420-7C82473E9763}"/>
            </c:ext>
          </c:extLst>
        </c:ser>
        <c:ser>
          <c:idx val="1"/>
          <c:order val="1"/>
          <c:tx>
            <c:strRef>
              <c:f>Hoja1!$D$6</c:f>
              <c:strCache>
                <c:ptCount val="1"/>
                <c:pt idx="0">
                  <c:v>PUESTOS CUBIERTOS</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mn-lt"/>
                    <a:ea typeface="+mn-ea"/>
                    <a:cs typeface="+mn-cs"/>
                  </a:defRPr>
                </a:pPr>
                <a:endParaRPr lang="es-B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Hoja1!$A$7:$A$15</c:f>
              <c:strCache>
                <c:ptCount val="9"/>
                <c:pt idx="0">
                  <c:v>ADM. Y FINANZAS</c:v>
                </c:pt>
                <c:pt idx="1">
                  <c:v>ASUNTOS LEGALES</c:v>
                </c:pt>
                <c:pt idx="2">
                  <c:v>AUDITORIA INTERNA</c:v>
                </c:pt>
                <c:pt idx="3">
                  <c:v>ASESORÍA FINANCIERA</c:v>
                </c:pt>
                <c:pt idx="4">
                  <c:v>GERENCIA</c:v>
                </c:pt>
                <c:pt idx="5">
                  <c:v>INVERSIONES</c:v>
                </c:pt>
                <c:pt idx="6">
                  <c:v>OPERACIONES</c:v>
                </c:pt>
                <c:pt idx="7">
                  <c:v>RIESGOS Y UIF</c:v>
                </c:pt>
                <c:pt idx="8">
                  <c:v>TIC</c:v>
                </c:pt>
              </c:strCache>
            </c:strRef>
          </c:cat>
          <c:val>
            <c:numRef>
              <c:f>Hoja1!$D$7:$D$15</c:f>
              <c:numCache>
                <c:formatCode>General</c:formatCode>
                <c:ptCount val="9"/>
                <c:pt idx="0">
                  <c:v>5</c:v>
                </c:pt>
                <c:pt idx="1">
                  <c:v>2</c:v>
                </c:pt>
                <c:pt idx="2">
                  <c:v>2</c:v>
                </c:pt>
                <c:pt idx="3">
                  <c:v>3</c:v>
                </c:pt>
                <c:pt idx="4">
                  <c:v>1</c:v>
                </c:pt>
                <c:pt idx="5">
                  <c:v>3</c:v>
                </c:pt>
                <c:pt idx="6">
                  <c:v>3</c:v>
                </c:pt>
                <c:pt idx="7">
                  <c:v>1</c:v>
                </c:pt>
                <c:pt idx="8">
                  <c:v>1</c:v>
                </c:pt>
              </c:numCache>
            </c:numRef>
          </c:val>
          <c:extLst>
            <c:ext xmlns:c16="http://schemas.microsoft.com/office/drawing/2014/chart" uri="{C3380CC4-5D6E-409C-BE32-E72D297353CC}">
              <c16:uniqueId val="{00000001-8076-4187-8420-7C82473E9763}"/>
            </c:ext>
          </c:extLst>
        </c:ser>
        <c:dLbls>
          <c:showLegendKey val="0"/>
          <c:showVal val="0"/>
          <c:showCatName val="0"/>
          <c:showSerName val="0"/>
          <c:showPercent val="0"/>
          <c:showBubbleSize val="0"/>
        </c:dLbls>
        <c:gapWidth val="182"/>
        <c:axId val="381147416"/>
        <c:axId val="381134816"/>
      </c:barChart>
      <c:catAx>
        <c:axId val="381147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s-BO"/>
          </a:p>
        </c:txPr>
        <c:crossAx val="381134816"/>
        <c:crosses val="autoZero"/>
        <c:auto val="1"/>
        <c:lblAlgn val="ctr"/>
        <c:lblOffset val="100"/>
        <c:noMultiLvlLbl val="0"/>
      </c:catAx>
      <c:valAx>
        <c:axId val="381134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s-BO"/>
          </a:p>
        </c:txPr>
        <c:crossAx val="381147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s-BO"/>
        </a:p>
      </c:txPr>
    </c:legend>
    <c:plotVisOnly val="1"/>
    <c:dispBlanksAs val="gap"/>
    <c:showDLblsOverMax val="0"/>
  </c:chart>
  <c:spPr>
    <a:noFill/>
    <a:ln>
      <a:noFill/>
    </a:ln>
    <a:effectLst/>
  </c:spPr>
  <c:txPr>
    <a:bodyPr/>
    <a:lstStyle/>
    <a:p>
      <a:pPr>
        <a:defRPr>
          <a:solidFill>
            <a:schemeClr val="bg2"/>
          </a:solidFill>
        </a:defRPr>
      </a:pPr>
      <a:endParaRPr lang="es-B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1" i="0" u="none" strike="noStrike" kern="1200" spc="0" baseline="0">
                <a:solidFill>
                  <a:schemeClr val="bg2"/>
                </a:solidFill>
                <a:latin typeface="+mn-lt"/>
                <a:ea typeface="+mn-ea"/>
                <a:cs typeface="+mn-cs"/>
              </a:defRPr>
            </a:pPr>
            <a:r>
              <a:rPr lang="es-BO" b="1" dirty="0"/>
              <a:t>PERSONAL POR GÉNERO</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2"/>
              </a:solidFill>
              <a:latin typeface="+mn-lt"/>
              <a:ea typeface="+mn-ea"/>
              <a:cs typeface="+mn-cs"/>
            </a:defRPr>
          </a:pPr>
          <a:endParaRPr lang="es-BO"/>
        </a:p>
      </c:txPr>
    </c:title>
    <c:autoTitleDeleted val="0"/>
    <c:plotArea>
      <c:layout/>
      <c:doughnutChart>
        <c:varyColors val="1"/>
        <c:ser>
          <c:idx val="0"/>
          <c:order val="0"/>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CC4D-4B5E-9CDB-6842D66E1F3F}"/>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CC4D-4B5E-9CDB-6842D66E1F3F}"/>
              </c:ext>
            </c:extLst>
          </c:dPt>
          <c:dLbls>
            <c:dLbl>
              <c:idx val="0"/>
              <c:layout>
                <c:manualLayout>
                  <c:x val="8.611111111111111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4D-4B5E-9CDB-6842D66E1F3F}"/>
                </c:ext>
              </c:extLst>
            </c:dLbl>
            <c:dLbl>
              <c:idx val="1"/>
              <c:layout>
                <c:manualLayout>
                  <c:x val="-5.8333333333333334E-2"/>
                  <c:y val="-1.8518518518518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4D-4B5E-9CDB-6842D66E1F3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bg2"/>
                    </a:solidFill>
                    <a:latin typeface="+mn-lt"/>
                    <a:ea typeface="+mn-ea"/>
                    <a:cs typeface="+mn-cs"/>
                  </a:defRPr>
                </a:pPr>
                <a:endParaRPr lang="es-B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Hoja1!$A$3:$A$4</c:f>
              <c:strCache>
                <c:ptCount val="2"/>
                <c:pt idx="0">
                  <c:v>PERSONAL FEMENINO</c:v>
                </c:pt>
                <c:pt idx="1">
                  <c:v>PERSONAL MASCULINO</c:v>
                </c:pt>
              </c:strCache>
            </c:strRef>
          </c:cat>
          <c:val>
            <c:numRef>
              <c:f>Hoja1!$B$3:$B$4</c:f>
              <c:numCache>
                <c:formatCode>General</c:formatCode>
                <c:ptCount val="2"/>
                <c:pt idx="0">
                  <c:v>13</c:v>
                </c:pt>
                <c:pt idx="1">
                  <c:v>8</c:v>
                </c:pt>
              </c:numCache>
            </c:numRef>
          </c:val>
          <c:extLst>
            <c:ext xmlns:c16="http://schemas.microsoft.com/office/drawing/2014/chart" uri="{C3380CC4-5D6E-409C-BE32-E72D297353CC}">
              <c16:uniqueId val="{00000004-CC4D-4B5E-9CDB-6842D66E1F3F}"/>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s-B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2"/>
          </a:solidFill>
        </a:defRPr>
      </a:pPr>
      <a:endParaRPr lang="es-B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1" i="0" u="none" strike="noStrike" kern="1200" spc="0" baseline="0">
                <a:solidFill>
                  <a:schemeClr val="bg2"/>
                </a:solidFill>
                <a:latin typeface="+mn-lt"/>
                <a:ea typeface="+mn-ea"/>
                <a:cs typeface="+mn-cs"/>
              </a:defRPr>
            </a:pPr>
            <a:r>
              <a:rPr lang="en-US" b="1" dirty="0"/>
              <a:t>GENERACIONAL</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2"/>
              </a:solidFill>
              <a:latin typeface="+mn-lt"/>
              <a:ea typeface="+mn-ea"/>
              <a:cs typeface="+mn-cs"/>
            </a:defRPr>
          </a:pPr>
          <a:endParaRPr lang="es-BO"/>
        </a:p>
      </c:txPr>
    </c:title>
    <c:autoTitleDeleted val="0"/>
    <c:plotArea>
      <c:layout/>
      <c:pieChart>
        <c:varyColors val="1"/>
        <c:ser>
          <c:idx val="0"/>
          <c:order val="0"/>
          <c:tx>
            <c:strRef>
              <c:f>Hoja1!$B$25</c:f>
              <c:strCache>
                <c:ptCount val="1"/>
                <c:pt idx="0">
                  <c:v>RANGO DE EDAD</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1-0A20-42C8-B2DE-CE9332D7B32F}"/>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3-0A20-42C8-B2DE-CE9332D7B32F}"/>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5-0A20-42C8-B2DE-CE9332D7B32F}"/>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7-0A20-42C8-B2DE-CE9332D7B32F}"/>
              </c:ext>
            </c:extLst>
          </c:dPt>
          <c:dLbls>
            <c:spPr>
              <a:noFill/>
              <a:ln>
                <a:noFill/>
              </a:ln>
              <a:effectLst/>
            </c:spPr>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s-B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Hoja1!$A$26:$A$29</c:f>
              <c:strCache>
                <c:ptCount val="4"/>
                <c:pt idx="0">
                  <c:v>GENERACIÓN Z</c:v>
                </c:pt>
                <c:pt idx="1">
                  <c:v>MILLENIALS</c:v>
                </c:pt>
                <c:pt idx="2">
                  <c:v>GENERACIÓN X</c:v>
                </c:pt>
                <c:pt idx="3">
                  <c:v>BABY BOOMERS</c:v>
                </c:pt>
              </c:strCache>
            </c:strRef>
          </c:cat>
          <c:val>
            <c:numRef>
              <c:f>Hoja1!$B$26:$B$29</c:f>
              <c:numCache>
                <c:formatCode>General</c:formatCode>
                <c:ptCount val="4"/>
                <c:pt idx="0">
                  <c:v>4</c:v>
                </c:pt>
                <c:pt idx="1">
                  <c:v>8</c:v>
                </c:pt>
                <c:pt idx="2">
                  <c:v>5</c:v>
                </c:pt>
                <c:pt idx="3">
                  <c:v>3</c:v>
                </c:pt>
              </c:numCache>
            </c:numRef>
          </c:val>
          <c:extLst>
            <c:ext xmlns:c16="http://schemas.microsoft.com/office/drawing/2014/chart" uri="{C3380CC4-5D6E-409C-BE32-E72D297353CC}">
              <c16:uniqueId val="{00000008-0A20-42C8-B2DE-CE9332D7B32F}"/>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s-BO"/>
        </a:p>
      </c:txPr>
    </c:legend>
    <c:plotVisOnly val="1"/>
    <c:dispBlanksAs val="gap"/>
    <c:showDLblsOverMax val="0"/>
  </c:chart>
  <c:spPr>
    <a:noFill/>
    <a:ln>
      <a:noFill/>
    </a:ln>
    <a:effectLst/>
  </c:spPr>
  <c:txPr>
    <a:bodyPr/>
    <a:lstStyle/>
    <a:p>
      <a:pPr>
        <a:defRPr sz="2000">
          <a:solidFill>
            <a:schemeClr val="bg2"/>
          </a:solidFill>
        </a:defRPr>
      </a:pPr>
      <a:endParaRPr lang="es-B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1" i="0" u="none" strike="noStrike" kern="1200" spc="0" baseline="0">
                <a:solidFill>
                  <a:schemeClr val="bg2"/>
                </a:solidFill>
                <a:latin typeface="+mn-lt"/>
                <a:ea typeface="+mn-ea"/>
                <a:cs typeface="+mn-cs"/>
              </a:defRPr>
            </a:pPr>
            <a:r>
              <a:rPr lang="es-BO" b="1"/>
              <a:t>Importe presupuestado por Nivel</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2"/>
              </a:solidFill>
              <a:latin typeface="+mn-lt"/>
              <a:ea typeface="+mn-ea"/>
              <a:cs typeface="+mn-cs"/>
            </a:defRPr>
          </a:pPr>
          <a:endParaRPr lang="es-BO"/>
        </a:p>
      </c:txPr>
    </c:title>
    <c:autoTitleDeleted val="0"/>
    <c:plotArea>
      <c:layout/>
      <c:pieChart>
        <c:varyColors val="1"/>
        <c:ser>
          <c:idx val="0"/>
          <c:order val="0"/>
          <c:tx>
            <c:strRef>
              <c:f>'PRESUPUESTO 2024'!$F$3</c:f>
              <c:strCache>
                <c:ptCount val="1"/>
                <c:pt idx="0">
                  <c:v>Importe por Nivel</c:v>
                </c:pt>
              </c:strCache>
            </c:strRef>
          </c:tx>
          <c:dPt>
            <c:idx val="0"/>
            <c:bubble3D val="0"/>
            <c:spPr>
              <a:solidFill>
                <a:schemeClr val="accent5">
                  <a:shade val="65000"/>
                </a:schemeClr>
              </a:solidFill>
              <a:ln w="19050">
                <a:solidFill>
                  <a:schemeClr val="lt1"/>
                </a:solidFill>
              </a:ln>
              <a:effectLst/>
            </c:spPr>
            <c:extLst>
              <c:ext xmlns:c16="http://schemas.microsoft.com/office/drawing/2014/chart" uri="{C3380CC4-5D6E-409C-BE32-E72D297353CC}">
                <c16:uniqueId val="{00000001-A5CD-41B6-A044-1DDEC930255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5CD-41B6-A044-1DDEC9302555}"/>
              </c:ext>
            </c:extLst>
          </c:dPt>
          <c:dPt>
            <c:idx val="2"/>
            <c:bubble3D val="0"/>
            <c:spPr>
              <a:solidFill>
                <a:schemeClr val="accent5">
                  <a:tint val="65000"/>
                </a:schemeClr>
              </a:solidFill>
              <a:ln w="19050">
                <a:solidFill>
                  <a:schemeClr val="lt1"/>
                </a:solidFill>
              </a:ln>
              <a:effectLst/>
            </c:spPr>
            <c:extLst>
              <c:ext xmlns:c16="http://schemas.microsoft.com/office/drawing/2014/chart" uri="{C3380CC4-5D6E-409C-BE32-E72D297353CC}">
                <c16:uniqueId val="{00000005-A5CD-41B6-A044-1DDEC9302555}"/>
              </c:ext>
            </c:extLst>
          </c:dPt>
          <c:dLbls>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mn-lt"/>
                    <a:ea typeface="+mn-ea"/>
                    <a:cs typeface="+mn-cs"/>
                  </a:defRPr>
                </a:pPr>
                <a:endParaRPr lang="es-B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'PRESUPUESTO 2024'!$E$4:$E$6</c:f>
              <c:strCache>
                <c:ptCount val="3"/>
                <c:pt idx="0">
                  <c:v> Ejecutivos </c:v>
                </c:pt>
                <c:pt idx="1">
                  <c:v> Jefaturas  </c:v>
                </c:pt>
                <c:pt idx="2">
                  <c:v> Oficiales </c:v>
                </c:pt>
              </c:strCache>
            </c:strRef>
          </c:cat>
          <c:val>
            <c:numRef>
              <c:f>'PRESUPUESTO 2024'!$F$4:$F$6</c:f>
              <c:numCache>
                <c:formatCode>_("Bs"* #,##0.00_);_("Bs"* \(#,##0.00\);_("Bs"* "-"??_);_(@_)</c:formatCode>
                <c:ptCount val="3"/>
                <c:pt idx="0">
                  <c:v>12000</c:v>
                </c:pt>
                <c:pt idx="1">
                  <c:v>12000</c:v>
                </c:pt>
                <c:pt idx="2">
                  <c:v>14000</c:v>
                </c:pt>
              </c:numCache>
            </c:numRef>
          </c:val>
          <c:extLst>
            <c:ext xmlns:c16="http://schemas.microsoft.com/office/drawing/2014/chart" uri="{C3380CC4-5D6E-409C-BE32-E72D297353CC}">
              <c16:uniqueId val="{00000006-A5CD-41B6-A044-1DDEC930255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s-BO"/>
        </a:p>
      </c:txPr>
    </c:legend>
    <c:plotVisOnly val="1"/>
    <c:dispBlanksAs val="gap"/>
    <c:showDLblsOverMax val="0"/>
  </c:chart>
  <c:spPr>
    <a:noFill/>
    <a:ln>
      <a:noFill/>
    </a:ln>
    <a:effectLst/>
  </c:spPr>
  <c:txPr>
    <a:bodyPr/>
    <a:lstStyle/>
    <a:p>
      <a:pPr>
        <a:defRPr sz="2000">
          <a:solidFill>
            <a:schemeClr val="bg2"/>
          </a:solidFill>
        </a:defRPr>
      </a:pPr>
      <a:endParaRPr lang="es-B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1" i="0" u="none" strike="noStrike" kern="1200" spc="0" baseline="0">
                <a:solidFill>
                  <a:schemeClr val="bg2"/>
                </a:solidFill>
                <a:latin typeface="+mn-lt"/>
                <a:ea typeface="+mn-ea"/>
                <a:cs typeface="+mn-cs"/>
              </a:defRPr>
            </a:pPr>
            <a:r>
              <a:rPr lang="es-BO" b="1" dirty="0"/>
              <a:t>Presupuestado vs Ejecutado</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2"/>
              </a:solidFill>
              <a:latin typeface="+mn-lt"/>
              <a:ea typeface="+mn-ea"/>
              <a:cs typeface="+mn-cs"/>
            </a:defRPr>
          </a:pPr>
          <a:endParaRPr lang="es-BO"/>
        </a:p>
      </c:txPr>
    </c:title>
    <c:autoTitleDeleted val="0"/>
    <c:plotArea>
      <c:layout/>
      <c:barChart>
        <c:barDir val="col"/>
        <c:grouping val="percentStacked"/>
        <c:varyColors val="0"/>
        <c:ser>
          <c:idx val="0"/>
          <c:order val="0"/>
          <c:tx>
            <c:strRef>
              <c:f>'PRESUPUESTO ANUAL'!$A$18</c:f>
              <c:strCache>
                <c:ptCount val="1"/>
                <c:pt idx="0">
                  <c:v>GESTIÓN 2023</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s-B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'PRESUPUESTO ANUAL'!$B$17:$C$17</c:f>
              <c:strCache>
                <c:ptCount val="2"/>
                <c:pt idx="0">
                  <c:v>PRESPUESTO</c:v>
                </c:pt>
                <c:pt idx="1">
                  <c:v>EJECUTADO</c:v>
                </c:pt>
              </c:strCache>
            </c:strRef>
          </c:cat>
          <c:val>
            <c:numRef>
              <c:f>'PRESUPUESTO ANUAL'!$B$18:$C$18</c:f>
              <c:numCache>
                <c:formatCode>_("Bs"* #,##0.00_);_("Bs"* \(#,##0.00\);_("Bs"* "-"??_);_(@_)</c:formatCode>
                <c:ptCount val="2"/>
                <c:pt idx="0">
                  <c:v>30800</c:v>
                </c:pt>
                <c:pt idx="1">
                  <c:v>18500</c:v>
                </c:pt>
              </c:numCache>
            </c:numRef>
          </c:val>
          <c:extLst>
            <c:ext xmlns:c16="http://schemas.microsoft.com/office/drawing/2014/chart" uri="{C3380CC4-5D6E-409C-BE32-E72D297353CC}">
              <c16:uniqueId val="{00000000-D1F8-48B5-B84E-19E5404FE090}"/>
            </c:ext>
          </c:extLst>
        </c:ser>
        <c:ser>
          <c:idx val="1"/>
          <c:order val="1"/>
          <c:tx>
            <c:strRef>
              <c:f>'PRESUPUESTO ANUAL'!$A$19</c:f>
              <c:strCache>
                <c:ptCount val="1"/>
                <c:pt idx="0">
                  <c:v>GESTIÓN 2024</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s-B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'PRESUPUESTO ANUAL'!$B$17:$C$17</c:f>
              <c:strCache>
                <c:ptCount val="2"/>
                <c:pt idx="0">
                  <c:v>PRESPUESTO</c:v>
                </c:pt>
                <c:pt idx="1">
                  <c:v>EJECUTADO</c:v>
                </c:pt>
              </c:strCache>
            </c:strRef>
          </c:cat>
          <c:val>
            <c:numRef>
              <c:f>'PRESUPUESTO ANUAL'!$B$19:$C$19</c:f>
              <c:numCache>
                <c:formatCode>_("Bs"* #,##0.00_);_("Bs"* \(#,##0.00\);_("Bs"* "-"??_);_(@_)</c:formatCode>
                <c:ptCount val="2"/>
                <c:pt idx="0">
                  <c:v>45200</c:v>
                </c:pt>
                <c:pt idx="1">
                  <c:v>7575</c:v>
                </c:pt>
              </c:numCache>
            </c:numRef>
          </c:val>
          <c:extLst>
            <c:ext xmlns:c16="http://schemas.microsoft.com/office/drawing/2014/chart" uri="{C3380CC4-5D6E-409C-BE32-E72D297353CC}">
              <c16:uniqueId val="{00000001-D1F8-48B5-B84E-19E5404FE090}"/>
            </c:ext>
          </c:extLst>
        </c:ser>
        <c:dLbls>
          <c:dLblPos val="inBase"/>
          <c:showLegendKey val="0"/>
          <c:showVal val="1"/>
          <c:showCatName val="0"/>
          <c:showSerName val="0"/>
          <c:showPercent val="0"/>
          <c:showBubbleSize val="0"/>
        </c:dLbls>
        <c:gapWidth val="150"/>
        <c:overlap val="100"/>
        <c:axId val="98836608"/>
        <c:axId val="98836968"/>
      </c:barChart>
      <c:catAx>
        <c:axId val="9883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s-BO"/>
          </a:p>
        </c:txPr>
        <c:crossAx val="98836968"/>
        <c:crosses val="autoZero"/>
        <c:auto val="1"/>
        <c:lblAlgn val="ctr"/>
        <c:lblOffset val="100"/>
        <c:noMultiLvlLbl val="0"/>
      </c:catAx>
      <c:valAx>
        <c:axId val="98836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s-BO"/>
          </a:p>
        </c:txPr>
        <c:crossAx val="98836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s-BO"/>
        </a:p>
      </c:txPr>
    </c:legend>
    <c:plotVisOnly val="1"/>
    <c:dispBlanksAs val="gap"/>
    <c:showDLblsOverMax val="0"/>
  </c:chart>
  <c:spPr>
    <a:noFill/>
    <a:ln>
      <a:noFill/>
    </a:ln>
    <a:effectLst/>
  </c:spPr>
  <c:txPr>
    <a:bodyPr/>
    <a:lstStyle/>
    <a:p>
      <a:pPr>
        <a:defRPr sz="2000">
          <a:solidFill>
            <a:schemeClr val="bg2"/>
          </a:solidFill>
        </a:defRPr>
      </a:pPr>
      <a:endParaRPr lang="es-BO"/>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F2CB0-E6B9-4CD3-9EA2-F50C04D5B21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BO"/>
        </a:p>
      </dgm:t>
    </dgm:pt>
    <dgm:pt modelId="{88FE5490-E64E-4A08-9100-F03F15B6E9A4}">
      <dgm:prSet phldrT="[Texto]"/>
      <dgm:spPr/>
      <dgm:t>
        <a:bodyPr/>
        <a:lstStyle/>
        <a:p>
          <a:r>
            <a:rPr lang="es-BO" dirty="0">
              <a:solidFill>
                <a:srgbClr val="FFFFFF"/>
              </a:solidFill>
            </a:rPr>
            <a:t>Inversionistas</a:t>
          </a:r>
        </a:p>
      </dgm:t>
    </dgm:pt>
    <dgm:pt modelId="{44338A77-546E-424F-975E-7980D0AF4293}" type="parTrans" cxnId="{68315F38-F32A-4E63-9E92-E1F1E389BDB3}">
      <dgm:prSet/>
      <dgm:spPr/>
      <dgm:t>
        <a:bodyPr/>
        <a:lstStyle/>
        <a:p>
          <a:endParaRPr lang="es-BO">
            <a:solidFill>
              <a:srgbClr val="FFFFFF"/>
            </a:solidFill>
          </a:endParaRPr>
        </a:p>
      </dgm:t>
    </dgm:pt>
    <dgm:pt modelId="{423908B1-E289-47DD-9533-78F7A4EBB1D2}" type="sibTrans" cxnId="{68315F38-F32A-4E63-9E92-E1F1E389BDB3}">
      <dgm:prSet/>
      <dgm:spPr/>
      <dgm:t>
        <a:bodyPr/>
        <a:lstStyle/>
        <a:p>
          <a:endParaRPr lang="es-BO">
            <a:solidFill>
              <a:srgbClr val="FFFFFF"/>
            </a:solidFill>
          </a:endParaRPr>
        </a:p>
      </dgm:t>
    </dgm:pt>
    <dgm:pt modelId="{2AC2EFA8-3537-4EE5-AC9F-FE2F97EEF0FA}">
      <dgm:prSet phldrT="[Texto]"/>
      <dgm:spPr/>
      <dgm:t>
        <a:bodyPr/>
        <a:lstStyle/>
        <a:p>
          <a:r>
            <a:rPr lang="es-BO" dirty="0" err="1">
              <a:solidFill>
                <a:srgbClr val="FFFFFF"/>
              </a:solidFill>
            </a:rPr>
            <a:t>Aperturan</a:t>
          </a:r>
          <a:r>
            <a:rPr lang="es-BO" dirty="0">
              <a:solidFill>
                <a:srgbClr val="FFFFFF"/>
              </a:solidFill>
            </a:rPr>
            <a:t> cuenta</a:t>
          </a:r>
        </a:p>
      </dgm:t>
    </dgm:pt>
    <dgm:pt modelId="{B94EBBCD-516F-49A6-9DEC-660BC4F4B17E}" type="parTrans" cxnId="{B169684B-6CF3-482D-B948-ED34C7A1261C}">
      <dgm:prSet/>
      <dgm:spPr/>
      <dgm:t>
        <a:bodyPr/>
        <a:lstStyle/>
        <a:p>
          <a:endParaRPr lang="es-BO">
            <a:solidFill>
              <a:srgbClr val="FFFFFF"/>
            </a:solidFill>
          </a:endParaRPr>
        </a:p>
      </dgm:t>
    </dgm:pt>
    <dgm:pt modelId="{86058AC9-F0E7-4543-BE8D-05CA1ED04ECD}" type="sibTrans" cxnId="{B169684B-6CF3-482D-B948-ED34C7A1261C}">
      <dgm:prSet/>
      <dgm:spPr/>
      <dgm:t>
        <a:bodyPr/>
        <a:lstStyle/>
        <a:p>
          <a:endParaRPr lang="es-BO">
            <a:solidFill>
              <a:srgbClr val="FFFFFF"/>
            </a:solidFill>
          </a:endParaRPr>
        </a:p>
      </dgm:t>
    </dgm:pt>
    <dgm:pt modelId="{6C554D7C-7B6C-4638-8BF0-86B2A19F41AB}">
      <dgm:prSet phldrT="[Texto]"/>
      <dgm:spPr/>
      <dgm:t>
        <a:bodyPr/>
        <a:lstStyle/>
        <a:p>
          <a:r>
            <a:rPr lang="es-BO" dirty="0">
              <a:solidFill>
                <a:srgbClr val="FFFFFF"/>
              </a:solidFill>
            </a:rPr>
            <a:t>Se</a:t>
          </a:r>
          <a:r>
            <a:rPr lang="es-BO" baseline="0" dirty="0">
              <a:solidFill>
                <a:srgbClr val="FFFFFF"/>
              </a:solidFill>
            </a:rPr>
            <a:t> indica las oportunidades de inversión</a:t>
          </a:r>
          <a:endParaRPr lang="es-BO" dirty="0">
            <a:solidFill>
              <a:srgbClr val="FFFFFF"/>
            </a:solidFill>
          </a:endParaRPr>
        </a:p>
      </dgm:t>
    </dgm:pt>
    <dgm:pt modelId="{3D7D1028-1927-4698-B89A-FD99B4255599}" type="parTrans" cxnId="{93DA52E6-4AF5-44C6-A7A8-FCF5814F4507}">
      <dgm:prSet/>
      <dgm:spPr/>
      <dgm:t>
        <a:bodyPr/>
        <a:lstStyle/>
        <a:p>
          <a:endParaRPr lang="es-BO">
            <a:solidFill>
              <a:srgbClr val="FFFFFF"/>
            </a:solidFill>
          </a:endParaRPr>
        </a:p>
      </dgm:t>
    </dgm:pt>
    <dgm:pt modelId="{C3D72735-1FF1-40A9-9D8A-042B3BFAB95C}" type="sibTrans" cxnId="{93DA52E6-4AF5-44C6-A7A8-FCF5814F4507}">
      <dgm:prSet/>
      <dgm:spPr/>
      <dgm:t>
        <a:bodyPr/>
        <a:lstStyle/>
        <a:p>
          <a:endParaRPr lang="es-BO">
            <a:solidFill>
              <a:srgbClr val="FFFFFF"/>
            </a:solidFill>
          </a:endParaRPr>
        </a:p>
      </dgm:t>
    </dgm:pt>
    <dgm:pt modelId="{BD8F3A70-0A0C-4F91-BEC3-0FF3CBB33269}">
      <dgm:prSet phldrT="[Texto]"/>
      <dgm:spPr/>
      <dgm:t>
        <a:bodyPr/>
        <a:lstStyle/>
        <a:p>
          <a:r>
            <a:rPr lang="es-BO" dirty="0">
              <a:solidFill>
                <a:srgbClr val="FFFFFF"/>
              </a:solidFill>
            </a:rPr>
            <a:t>Se realiza la inversión</a:t>
          </a:r>
        </a:p>
      </dgm:t>
    </dgm:pt>
    <dgm:pt modelId="{2D563A5E-BAAC-4A74-B014-5E7C5ACA4AC1}" type="parTrans" cxnId="{035EC838-8E23-4F91-A1C0-C330D7A4C3AB}">
      <dgm:prSet/>
      <dgm:spPr/>
      <dgm:t>
        <a:bodyPr/>
        <a:lstStyle/>
        <a:p>
          <a:endParaRPr lang="es-BO">
            <a:solidFill>
              <a:srgbClr val="FFFFFF"/>
            </a:solidFill>
          </a:endParaRPr>
        </a:p>
      </dgm:t>
    </dgm:pt>
    <dgm:pt modelId="{B99E5F62-BAAA-438C-BB39-2480A65FBCBF}" type="sibTrans" cxnId="{035EC838-8E23-4F91-A1C0-C330D7A4C3AB}">
      <dgm:prSet/>
      <dgm:spPr/>
      <dgm:t>
        <a:bodyPr/>
        <a:lstStyle/>
        <a:p>
          <a:endParaRPr lang="es-BO">
            <a:solidFill>
              <a:srgbClr val="FFFFFF"/>
            </a:solidFill>
          </a:endParaRPr>
        </a:p>
      </dgm:t>
    </dgm:pt>
    <dgm:pt modelId="{A9785EBA-8C4D-444A-942A-7E6870E4661A}">
      <dgm:prSet phldrT="[Texto]"/>
      <dgm:spPr/>
      <dgm:t>
        <a:bodyPr/>
        <a:lstStyle/>
        <a:p>
          <a:r>
            <a:rPr lang="es-BO" dirty="0">
              <a:solidFill>
                <a:srgbClr val="FFFFFF"/>
              </a:solidFill>
            </a:rPr>
            <a:t>Se informa al cliente los resultados de la ejecución</a:t>
          </a:r>
        </a:p>
      </dgm:t>
    </dgm:pt>
    <dgm:pt modelId="{7F2A049D-E721-4074-A0A7-A783FEB613E3}" type="parTrans" cxnId="{62AEE732-5B7B-45A9-9633-5922DCB30A2B}">
      <dgm:prSet/>
      <dgm:spPr/>
      <dgm:t>
        <a:bodyPr/>
        <a:lstStyle/>
        <a:p>
          <a:endParaRPr lang="es-BO">
            <a:solidFill>
              <a:srgbClr val="FFFFFF"/>
            </a:solidFill>
          </a:endParaRPr>
        </a:p>
      </dgm:t>
    </dgm:pt>
    <dgm:pt modelId="{5B3334BD-8505-4BB5-95F5-8B03108C816C}" type="sibTrans" cxnId="{62AEE732-5B7B-45A9-9633-5922DCB30A2B}">
      <dgm:prSet/>
      <dgm:spPr/>
      <dgm:t>
        <a:bodyPr/>
        <a:lstStyle/>
        <a:p>
          <a:endParaRPr lang="es-BO">
            <a:solidFill>
              <a:srgbClr val="FFFFFF"/>
            </a:solidFill>
          </a:endParaRPr>
        </a:p>
      </dgm:t>
    </dgm:pt>
    <dgm:pt modelId="{25443A1C-907E-46E9-ACDA-B763405A8FB0}">
      <dgm:prSet phldrT="[Texto]"/>
      <dgm:spPr/>
      <dgm:t>
        <a:bodyPr/>
        <a:lstStyle/>
        <a:p>
          <a:r>
            <a:rPr lang="es-BO" dirty="0">
              <a:solidFill>
                <a:srgbClr val="FFFFFF"/>
              </a:solidFill>
            </a:rPr>
            <a:t>Se emite la orden de inversión a ejecutar</a:t>
          </a:r>
        </a:p>
      </dgm:t>
    </dgm:pt>
    <dgm:pt modelId="{E19476E0-F063-4400-BE46-9F1BCAE35377}" type="parTrans" cxnId="{E1A1CBBC-7D28-4A01-B790-1BE547866536}">
      <dgm:prSet/>
      <dgm:spPr/>
      <dgm:t>
        <a:bodyPr/>
        <a:lstStyle/>
        <a:p>
          <a:endParaRPr lang="es-BO">
            <a:solidFill>
              <a:srgbClr val="FFFFFF"/>
            </a:solidFill>
          </a:endParaRPr>
        </a:p>
      </dgm:t>
    </dgm:pt>
    <dgm:pt modelId="{D97B1C8F-6CFD-4DF2-9C61-3AF0D9B66A07}" type="sibTrans" cxnId="{E1A1CBBC-7D28-4A01-B790-1BE547866536}">
      <dgm:prSet/>
      <dgm:spPr/>
      <dgm:t>
        <a:bodyPr/>
        <a:lstStyle/>
        <a:p>
          <a:endParaRPr lang="es-BO">
            <a:solidFill>
              <a:srgbClr val="FFFFFF"/>
            </a:solidFill>
          </a:endParaRPr>
        </a:p>
      </dgm:t>
    </dgm:pt>
    <dgm:pt modelId="{8E1DDF07-DD97-4B0C-B99B-2C5394C0C882}" type="pres">
      <dgm:prSet presAssocID="{12EF2CB0-E6B9-4CD3-9EA2-F50C04D5B217}" presName="Name0" presStyleCnt="0">
        <dgm:presLayoutVars>
          <dgm:dir/>
          <dgm:resizeHandles val="exact"/>
        </dgm:presLayoutVars>
      </dgm:prSet>
      <dgm:spPr/>
    </dgm:pt>
    <dgm:pt modelId="{6B869DF9-6878-42F8-BEF1-27B80CEA7D87}" type="pres">
      <dgm:prSet presAssocID="{12EF2CB0-E6B9-4CD3-9EA2-F50C04D5B217}" presName="cycle" presStyleCnt="0"/>
      <dgm:spPr/>
    </dgm:pt>
    <dgm:pt modelId="{85C0664F-D6F7-476E-8A90-8F6751378DDE}" type="pres">
      <dgm:prSet presAssocID="{88FE5490-E64E-4A08-9100-F03F15B6E9A4}" presName="nodeFirstNode" presStyleLbl="node1" presStyleIdx="0" presStyleCnt="6">
        <dgm:presLayoutVars>
          <dgm:bulletEnabled val="1"/>
        </dgm:presLayoutVars>
      </dgm:prSet>
      <dgm:spPr/>
    </dgm:pt>
    <dgm:pt modelId="{6B78D49F-A4D6-4840-AAF0-7000520A78CB}" type="pres">
      <dgm:prSet presAssocID="{423908B1-E289-47DD-9533-78F7A4EBB1D2}" presName="sibTransFirstNode" presStyleLbl="bgShp" presStyleIdx="0" presStyleCnt="1"/>
      <dgm:spPr/>
    </dgm:pt>
    <dgm:pt modelId="{CED88911-35DB-4DCC-B807-BC766D91D7EB}" type="pres">
      <dgm:prSet presAssocID="{2AC2EFA8-3537-4EE5-AC9F-FE2F97EEF0FA}" presName="nodeFollowingNodes" presStyleLbl="node1" presStyleIdx="1" presStyleCnt="6">
        <dgm:presLayoutVars>
          <dgm:bulletEnabled val="1"/>
        </dgm:presLayoutVars>
      </dgm:prSet>
      <dgm:spPr/>
    </dgm:pt>
    <dgm:pt modelId="{774FCD16-0F26-495E-A7EA-4D2AC96B4D33}" type="pres">
      <dgm:prSet presAssocID="{25443A1C-907E-46E9-ACDA-B763405A8FB0}" presName="nodeFollowingNodes" presStyleLbl="node1" presStyleIdx="2" presStyleCnt="6">
        <dgm:presLayoutVars>
          <dgm:bulletEnabled val="1"/>
        </dgm:presLayoutVars>
      </dgm:prSet>
      <dgm:spPr/>
    </dgm:pt>
    <dgm:pt modelId="{372D4EB7-77B5-4E3B-8740-84D470BA3482}" type="pres">
      <dgm:prSet presAssocID="{6C554D7C-7B6C-4638-8BF0-86B2A19F41AB}" presName="nodeFollowingNodes" presStyleLbl="node1" presStyleIdx="3" presStyleCnt="6">
        <dgm:presLayoutVars>
          <dgm:bulletEnabled val="1"/>
        </dgm:presLayoutVars>
      </dgm:prSet>
      <dgm:spPr/>
    </dgm:pt>
    <dgm:pt modelId="{DF3B7B9A-DD0A-4B7C-A1D4-21CFB19ADA8D}" type="pres">
      <dgm:prSet presAssocID="{BD8F3A70-0A0C-4F91-BEC3-0FF3CBB33269}" presName="nodeFollowingNodes" presStyleLbl="node1" presStyleIdx="4" presStyleCnt="6">
        <dgm:presLayoutVars>
          <dgm:bulletEnabled val="1"/>
        </dgm:presLayoutVars>
      </dgm:prSet>
      <dgm:spPr/>
    </dgm:pt>
    <dgm:pt modelId="{F910800F-2CA6-421C-AE12-E5A07562E1C1}" type="pres">
      <dgm:prSet presAssocID="{A9785EBA-8C4D-444A-942A-7E6870E4661A}" presName="nodeFollowingNodes" presStyleLbl="node1" presStyleIdx="5" presStyleCnt="6">
        <dgm:presLayoutVars>
          <dgm:bulletEnabled val="1"/>
        </dgm:presLayoutVars>
      </dgm:prSet>
      <dgm:spPr/>
    </dgm:pt>
  </dgm:ptLst>
  <dgm:cxnLst>
    <dgm:cxn modelId="{8A594908-EE4B-4549-91E9-0D4CE665FF88}" type="presOf" srcId="{2AC2EFA8-3537-4EE5-AC9F-FE2F97EEF0FA}" destId="{CED88911-35DB-4DCC-B807-BC766D91D7EB}" srcOrd="0" destOrd="0" presId="urn:microsoft.com/office/officeart/2005/8/layout/cycle3"/>
    <dgm:cxn modelId="{ED5B830D-8801-40A8-BDD7-14A364CA4192}" type="presOf" srcId="{A9785EBA-8C4D-444A-942A-7E6870E4661A}" destId="{F910800F-2CA6-421C-AE12-E5A07562E1C1}" srcOrd="0" destOrd="0" presId="urn:microsoft.com/office/officeart/2005/8/layout/cycle3"/>
    <dgm:cxn modelId="{3BDF1A2C-FCED-45F9-8B44-ED9D6C47E44D}" type="presOf" srcId="{6C554D7C-7B6C-4638-8BF0-86B2A19F41AB}" destId="{372D4EB7-77B5-4E3B-8740-84D470BA3482}" srcOrd="0" destOrd="0" presId="urn:microsoft.com/office/officeart/2005/8/layout/cycle3"/>
    <dgm:cxn modelId="{C44F9D2D-74EC-4BBA-BEBC-D464DADA4821}" type="presOf" srcId="{25443A1C-907E-46E9-ACDA-B763405A8FB0}" destId="{774FCD16-0F26-495E-A7EA-4D2AC96B4D33}" srcOrd="0" destOrd="0" presId="urn:microsoft.com/office/officeart/2005/8/layout/cycle3"/>
    <dgm:cxn modelId="{44811331-CBCF-4F0C-91E5-684416068ADB}" type="presOf" srcId="{12EF2CB0-E6B9-4CD3-9EA2-F50C04D5B217}" destId="{8E1DDF07-DD97-4B0C-B99B-2C5394C0C882}" srcOrd="0" destOrd="0" presId="urn:microsoft.com/office/officeart/2005/8/layout/cycle3"/>
    <dgm:cxn modelId="{62AEE732-5B7B-45A9-9633-5922DCB30A2B}" srcId="{12EF2CB0-E6B9-4CD3-9EA2-F50C04D5B217}" destId="{A9785EBA-8C4D-444A-942A-7E6870E4661A}" srcOrd="5" destOrd="0" parTransId="{7F2A049D-E721-4074-A0A7-A783FEB613E3}" sibTransId="{5B3334BD-8505-4BB5-95F5-8B03108C816C}"/>
    <dgm:cxn modelId="{68315F38-F32A-4E63-9E92-E1F1E389BDB3}" srcId="{12EF2CB0-E6B9-4CD3-9EA2-F50C04D5B217}" destId="{88FE5490-E64E-4A08-9100-F03F15B6E9A4}" srcOrd="0" destOrd="0" parTransId="{44338A77-546E-424F-975E-7980D0AF4293}" sibTransId="{423908B1-E289-47DD-9533-78F7A4EBB1D2}"/>
    <dgm:cxn modelId="{035EC838-8E23-4F91-A1C0-C330D7A4C3AB}" srcId="{12EF2CB0-E6B9-4CD3-9EA2-F50C04D5B217}" destId="{BD8F3A70-0A0C-4F91-BEC3-0FF3CBB33269}" srcOrd="4" destOrd="0" parTransId="{2D563A5E-BAAC-4A74-B014-5E7C5ACA4AC1}" sibTransId="{B99E5F62-BAAA-438C-BB39-2480A65FBCBF}"/>
    <dgm:cxn modelId="{08345768-CD25-4256-B9C4-EA636899B09B}" type="presOf" srcId="{88FE5490-E64E-4A08-9100-F03F15B6E9A4}" destId="{85C0664F-D6F7-476E-8A90-8F6751378DDE}" srcOrd="0" destOrd="0" presId="urn:microsoft.com/office/officeart/2005/8/layout/cycle3"/>
    <dgm:cxn modelId="{B169684B-6CF3-482D-B948-ED34C7A1261C}" srcId="{12EF2CB0-E6B9-4CD3-9EA2-F50C04D5B217}" destId="{2AC2EFA8-3537-4EE5-AC9F-FE2F97EEF0FA}" srcOrd="1" destOrd="0" parTransId="{B94EBBCD-516F-49A6-9DEC-660BC4F4B17E}" sibTransId="{86058AC9-F0E7-4543-BE8D-05CA1ED04ECD}"/>
    <dgm:cxn modelId="{E1A1CBBC-7D28-4A01-B790-1BE547866536}" srcId="{12EF2CB0-E6B9-4CD3-9EA2-F50C04D5B217}" destId="{25443A1C-907E-46E9-ACDA-B763405A8FB0}" srcOrd="2" destOrd="0" parTransId="{E19476E0-F063-4400-BE46-9F1BCAE35377}" sibTransId="{D97B1C8F-6CFD-4DF2-9C61-3AF0D9B66A07}"/>
    <dgm:cxn modelId="{9F9EC4D4-5AE3-407C-840E-D00DACF6E427}" type="presOf" srcId="{423908B1-E289-47DD-9533-78F7A4EBB1D2}" destId="{6B78D49F-A4D6-4840-AAF0-7000520A78CB}" srcOrd="0" destOrd="0" presId="urn:microsoft.com/office/officeart/2005/8/layout/cycle3"/>
    <dgm:cxn modelId="{6E5F6AD5-88D2-4E97-830F-439258E944FE}" type="presOf" srcId="{BD8F3A70-0A0C-4F91-BEC3-0FF3CBB33269}" destId="{DF3B7B9A-DD0A-4B7C-A1D4-21CFB19ADA8D}" srcOrd="0" destOrd="0" presId="urn:microsoft.com/office/officeart/2005/8/layout/cycle3"/>
    <dgm:cxn modelId="{93DA52E6-4AF5-44C6-A7A8-FCF5814F4507}" srcId="{12EF2CB0-E6B9-4CD3-9EA2-F50C04D5B217}" destId="{6C554D7C-7B6C-4638-8BF0-86B2A19F41AB}" srcOrd="3" destOrd="0" parTransId="{3D7D1028-1927-4698-B89A-FD99B4255599}" sibTransId="{C3D72735-1FF1-40A9-9D8A-042B3BFAB95C}"/>
    <dgm:cxn modelId="{984E5143-DF71-4CB6-9328-52305D93700B}" type="presParOf" srcId="{8E1DDF07-DD97-4B0C-B99B-2C5394C0C882}" destId="{6B869DF9-6878-42F8-BEF1-27B80CEA7D87}" srcOrd="0" destOrd="0" presId="urn:microsoft.com/office/officeart/2005/8/layout/cycle3"/>
    <dgm:cxn modelId="{21E0E939-3635-4C6A-AC6B-A8178FDBCC30}" type="presParOf" srcId="{6B869DF9-6878-42F8-BEF1-27B80CEA7D87}" destId="{85C0664F-D6F7-476E-8A90-8F6751378DDE}" srcOrd="0" destOrd="0" presId="urn:microsoft.com/office/officeart/2005/8/layout/cycle3"/>
    <dgm:cxn modelId="{100AA95D-4E51-4212-A62D-B4BB8949BEEA}" type="presParOf" srcId="{6B869DF9-6878-42F8-BEF1-27B80CEA7D87}" destId="{6B78D49F-A4D6-4840-AAF0-7000520A78CB}" srcOrd="1" destOrd="0" presId="urn:microsoft.com/office/officeart/2005/8/layout/cycle3"/>
    <dgm:cxn modelId="{44393F59-B43B-4F80-BABD-7D432562BF4B}" type="presParOf" srcId="{6B869DF9-6878-42F8-BEF1-27B80CEA7D87}" destId="{CED88911-35DB-4DCC-B807-BC766D91D7EB}" srcOrd="2" destOrd="0" presId="urn:microsoft.com/office/officeart/2005/8/layout/cycle3"/>
    <dgm:cxn modelId="{389C55D6-413F-454D-96AC-20BCC31CD4B5}" type="presParOf" srcId="{6B869DF9-6878-42F8-BEF1-27B80CEA7D87}" destId="{774FCD16-0F26-495E-A7EA-4D2AC96B4D33}" srcOrd="3" destOrd="0" presId="urn:microsoft.com/office/officeart/2005/8/layout/cycle3"/>
    <dgm:cxn modelId="{158D1F37-E5B3-44EC-984C-76DA7D62E471}" type="presParOf" srcId="{6B869DF9-6878-42F8-BEF1-27B80CEA7D87}" destId="{372D4EB7-77B5-4E3B-8740-84D470BA3482}" srcOrd="4" destOrd="0" presId="urn:microsoft.com/office/officeart/2005/8/layout/cycle3"/>
    <dgm:cxn modelId="{7F572D21-2E73-429F-B820-0CBFED7BC402}" type="presParOf" srcId="{6B869DF9-6878-42F8-BEF1-27B80CEA7D87}" destId="{DF3B7B9A-DD0A-4B7C-A1D4-21CFB19ADA8D}" srcOrd="5" destOrd="0" presId="urn:microsoft.com/office/officeart/2005/8/layout/cycle3"/>
    <dgm:cxn modelId="{49E42763-86E9-4A5A-B570-3B0E7110970C}" type="presParOf" srcId="{6B869DF9-6878-42F8-BEF1-27B80CEA7D87}" destId="{F910800F-2CA6-421C-AE12-E5A07562E1C1}"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97B3EF-0E5C-4211-AC2E-9295E39888A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BO"/>
        </a:p>
      </dgm:t>
    </dgm:pt>
    <dgm:pt modelId="{8016F98E-3BC5-4846-9883-2CA64403919C}">
      <dgm:prSet phldrT="[Texto]"/>
      <dgm:spPr/>
      <dgm:t>
        <a:bodyPr/>
        <a:lstStyle/>
        <a:p>
          <a:r>
            <a:rPr lang="es-BO" dirty="0">
              <a:solidFill>
                <a:srgbClr val="FFFFFF"/>
              </a:solidFill>
            </a:rPr>
            <a:t>Análisis de emisor</a:t>
          </a:r>
        </a:p>
      </dgm:t>
    </dgm:pt>
    <dgm:pt modelId="{9354D2AF-C499-4E81-A0E9-3A6AF434B3BE}" type="parTrans" cxnId="{467DBF19-CCFC-4075-9F9E-FBB08A6FCCF7}">
      <dgm:prSet/>
      <dgm:spPr/>
      <dgm:t>
        <a:bodyPr/>
        <a:lstStyle/>
        <a:p>
          <a:endParaRPr lang="es-BO">
            <a:solidFill>
              <a:srgbClr val="FFFFFF"/>
            </a:solidFill>
          </a:endParaRPr>
        </a:p>
      </dgm:t>
    </dgm:pt>
    <dgm:pt modelId="{E4ACEDE4-E4EB-42DD-86B4-A35D46138FCF}" type="sibTrans" cxnId="{467DBF19-CCFC-4075-9F9E-FBB08A6FCCF7}">
      <dgm:prSet/>
      <dgm:spPr/>
      <dgm:t>
        <a:bodyPr/>
        <a:lstStyle/>
        <a:p>
          <a:endParaRPr lang="es-BO">
            <a:solidFill>
              <a:srgbClr val="FFFFFF"/>
            </a:solidFill>
          </a:endParaRPr>
        </a:p>
      </dgm:t>
    </dgm:pt>
    <dgm:pt modelId="{2D9448DC-9297-454F-B9CB-858FE4F833EA}">
      <dgm:prSet phldrT="[Texto]"/>
      <dgm:spPr/>
      <dgm:t>
        <a:bodyPr/>
        <a:lstStyle/>
        <a:p>
          <a:r>
            <a:rPr lang="es-BO" dirty="0">
              <a:solidFill>
                <a:srgbClr val="FFFFFF"/>
              </a:solidFill>
            </a:rPr>
            <a:t>Importancia de diversificación</a:t>
          </a:r>
        </a:p>
      </dgm:t>
    </dgm:pt>
    <dgm:pt modelId="{066142E5-0EC7-4A25-975D-B12A546357D7}" type="parTrans" cxnId="{6E5F71BC-E367-40E2-8AD9-ADB74CCAA6FA}">
      <dgm:prSet/>
      <dgm:spPr/>
      <dgm:t>
        <a:bodyPr/>
        <a:lstStyle/>
        <a:p>
          <a:endParaRPr lang="es-BO">
            <a:solidFill>
              <a:srgbClr val="FFFFFF"/>
            </a:solidFill>
          </a:endParaRPr>
        </a:p>
      </dgm:t>
    </dgm:pt>
    <dgm:pt modelId="{A4AFE0AD-7DC6-4CD3-B8BE-23C174BA5398}" type="sibTrans" cxnId="{6E5F71BC-E367-40E2-8AD9-ADB74CCAA6FA}">
      <dgm:prSet/>
      <dgm:spPr/>
      <dgm:t>
        <a:bodyPr/>
        <a:lstStyle/>
        <a:p>
          <a:endParaRPr lang="es-BO">
            <a:solidFill>
              <a:srgbClr val="FFFFFF"/>
            </a:solidFill>
          </a:endParaRPr>
        </a:p>
      </dgm:t>
    </dgm:pt>
    <dgm:pt modelId="{EC82FCB7-21F3-4BE1-B488-438774422C70}">
      <dgm:prSet phldrT="[Texto]"/>
      <dgm:spPr/>
      <dgm:t>
        <a:bodyPr/>
        <a:lstStyle/>
        <a:p>
          <a:r>
            <a:rPr lang="es-BO" dirty="0">
              <a:solidFill>
                <a:srgbClr val="FFFFFF"/>
              </a:solidFill>
            </a:rPr>
            <a:t>Equilibrio entre retorno obtenido y rendimiento total</a:t>
          </a:r>
        </a:p>
      </dgm:t>
    </dgm:pt>
    <dgm:pt modelId="{ACCFAA95-51A4-454F-948A-83A983075044}" type="parTrans" cxnId="{874E645F-3473-4581-AC3F-4A1EB3162DCA}">
      <dgm:prSet/>
      <dgm:spPr/>
      <dgm:t>
        <a:bodyPr/>
        <a:lstStyle/>
        <a:p>
          <a:endParaRPr lang="es-BO">
            <a:solidFill>
              <a:srgbClr val="FFFFFF"/>
            </a:solidFill>
          </a:endParaRPr>
        </a:p>
      </dgm:t>
    </dgm:pt>
    <dgm:pt modelId="{BCD428F7-BF65-4F96-BF7C-FB33439F7CF6}" type="sibTrans" cxnId="{874E645F-3473-4581-AC3F-4A1EB3162DCA}">
      <dgm:prSet/>
      <dgm:spPr/>
      <dgm:t>
        <a:bodyPr/>
        <a:lstStyle/>
        <a:p>
          <a:endParaRPr lang="es-BO">
            <a:solidFill>
              <a:srgbClr val="FFFFFF"/>
            </a:solidFill>
          </a:endParaRPr>
        </a:p>
      </dgm:t>
    </dgm:pt>
    <dgm:pt modelId="{941E3261-5993-40BD-956E-B9DA78A90683}">
      <dgm:prSet phldrT="[Texto]"/>
      <dgm:spPr/>
      <dgm:t>
        <a:bodyPr/>
        <a:lstStyle/>
        <a:p>
          <a:r>
            <a:rPr lang="es-BO" dirty="0">
              <a:solidFill>
                <a:srgbClr val="FFFFFF"/>
              </a:solidFill>
            </a:rPr>
            <a:t>Cliente indica decisión de inversión</a:t>
          </a:r>
        </a:p>
      </dgm:t>
    </dgm:pt>
    <dgm:pt modelId="{B04C1A89-5DC2-420D-91A3-A0EA29BC859B}" type="parTrans" cxnId="{6423423C-0B87-4109-A6D8-4C6F16285FDC}">
      <dgm:prSet/>
      <dgm:spPr/>
      <dgm:t>
        <a:bodyPr/>
        <a:lstStyle/>
        <a:p>
          <a:endParaRPr lang="es-BO">
            <a:solidFill>
              <a:srgbClr val="FFFFFF"/>
            </a:solidFill>
          </a:endParaRPr>
        </a:p>
      </dgm:t>
    </dgm:pt>
    <dgm:pt modelId="{C39778EE-84C7-42B2-BC89-0A52A413C1E5}" type="sibTrans" cxnId="{6423423C-0B87-4109-A6D8-4C6F16285FDC}">
      <dgm:prSet/>
      <dgm:spPr/>
      <dgm:t>
        <a:bodyPr/>
        <a:lstStyle/>
        <a:p>
          <a:endParaRPr lang="es-BO">
            <a:solidFill>
              <a:srgbClr val="FFFFFF"/>
            </a:solidFill>
          </a:endParaRPr>
        </a:p>
      </dgm:t>
    </dgm:pt>
    <dgm:pt modelId="{BE6CDC8B-82F3-4872-9C1B-744B731810F8}">
      <dgm:prSet phldrT="[Texto]"/>
      <dgm:spPr/>
      <dgm:t>
        <a:bodyPr/>
        <a:lstStyle/>
        <a:p>
          <a:r>
            <a:rPr lang="es-BO" dirty="0">
              <a:solidFill>
                <a:srgbClr val="FFFFFF"/>
              </a:solidFill>
            </a:rPr>
            <a:t>Análisis de rendimientos</a:t>
          </a:r>
        </a:p>
      </dgm:t>
    </dgm:pt>
    <dgm:pt modelId="{D02CCBD9-B797-49C1-81A9-C010046A434A}" type="parTrans" cxnId="{C3EC9EBC-105E-4422-A832-455AE7F69166}">
      <dgm:prSet/>
      <dgm:spPr/>
      <dgm:t>
        <a:bodyPr/>
        <a:lstStyle/>
        <a:p>
          <a:endParaRPr lang="es-BO">
            <a:solidFill>
              <a:srgbClr val="FFFFFF"/>
            </a:solidFill>
          </a:endParaRPr>
        </a:p>
      </dgm:t>
    </dgm:pt>
    <dgm:pt modelId="{DDC9CDCF-20F1-4E95-BD88-1A91FF9D2397}" type="sibTrans" cxnId="{C3EC9EBC-105E-4422-A832-455AE7F69166}">
      <dgm:prSet/>
      <dgm:spPr/>
      <dgm:t>
        <a:bodyPr/>
        <a:lstStyle/>
        <a:p>
          <a:endParaRPr lang="es-BO">
            <a:solidFill>
              <a:srgbClr val="FFFFFF"/>
            </a:solidFill>
          </a:endParaRPr>
        </a:p>
      </dgm:t>
    </dgm:pt>
    <dgm:pt modelId="{0E57321A-9945-4890-87EC-379776BAB387}">
      <dgm:prSet phldrT="[Texto]"/>
      <dgm:spPr/>
      <dgm:t>
        <a:bodyPr/>
        <a:lstStyle/>
        <a:p>
          <a:r>
            <a:rPr lang="es-BO" dirty="0">
              <a:solidFill>
                <a:srgbClr val="FFFFFF"/>
              </a:solidFill>
            </a:rPr>
            <a:t>Análisis de cartera del cliente</a:t>
          </a:r>
        </a:p>
      </dgm:t>
    </dgm:pt>
    <dgm:pt modelId="{C4D71C93-43E2-45EC-AF0F-0E543B7854F3}" type="parTrans" cxnId="{A3F38FCE-3463-4BCF-90E1-6727F8D56F8A}">
      <dgm:prSet/>
      <dgm:spPr/>
      <dgm:t>
        <a:bodyPr/>
        <a:lstStyle/>
        <a:p>
          <a:endParaRPr lang="es-BO">
            <a:solidFill>
              <a:srgbClr val="FFFFFF"/>
            </a:solidFill>
          </a:endParaRPr>
        </a:p>
      </dgm:t>
    </dgm:pt>
    <dgm:pt modelId="{005816B9-35B5-4AC3-8AD2-639A85DD484E}" type="sibTrans" cxnId="{A3F38FCE-3463-4BCF-90E1-6727F8D56F8A}">
      <dgm:prSet/>
      <dgm:spPr/>
      <dgm:t>
        <a:bodyPr/>
        <a:lstStyle/>
        <a:p>
          <a:endParaRPr lang="es-BO">
            <a:solidFill>
              <a:srgbClr val="FFFFFF"/>
            </a:solidFill>
          </a:endParaRPr>
        </a:p>
      </dgm:t>
    </dgm:pt>
    <dgm:pt modelId="{BC2DB561-9F9C-4E00-8B89-F01AD98C7D24}" type="pres">
      <dgm:prSet presAssocID="{8197B3EF-0E5C-4211-AC2E-9295E39888A0}" presName="Name0" presStyleCnt="0">
        <dgm:presLayoutVars>
          <dgm:dir/>
          <dgm:resizeHandles val="exact"/>
        </dgm:presLayoutVars>
      </dgm:prSet>
      <dgm:spPr/>
    </dgm:pt>
    <dgm:pt modelId="{7A24DCA1-7437-48CA-AC29-89D604C42754}" type="pres">
      <dgm:prSet presAssocID="{8016F98E-3BC5-4846-9883-2CA64403919C}" presName="node" presStyleLbl="node1" presStyleIdx="0" presStyleCnt="6">
        <dgm:presLayoutVars>
          <dgm:bulletEnabled val="1"/>
        </dgm:presLayoutVars>
      </dgm:prSet>
      <dgm:spPr/>
    </dgm:pt>
    <dgm:pt modelId="{290414C4-391C-45F0-90C3-1AAE88CAD478}" type="pres">
      <dgm:prSet presAssocID="{E4ACEDE4-E4EB-42DD-86B4-A35D46138FCF}" presName="sibTrans" presStyleLbl="sibTrans2D1" presStyleIdx="0" presStyleCnt="6"/>
      <dgm:spPr/>
    </dgm:pt>
    <dgm:pt modelId="{31CED1CE-A494-4286-A4A5-EF64E292B230}" type="pres">
      <dgm:prSet presAssocID="{E4ACEDE4-E4EB-42DD-86B4-A35D46138FCF}" presName="connectorText" presStyleLbl="sibTrans2D1" presStyleIdx="0" presStyleCnt="6"/>
      <dgm:spPr/>
    </dgm:pt>
    <dgm:pt modelId="{949978DA-7CDC-4BDD-A82F-BD65E7825CD3}" type="pres">
      <dgm:prSet presAssocID="{0E57321A-9945-4890-87EC-379776BAB387}" presName="node" presStyleLbl="node1" presStyleIdx="1" presStyleCnt="6">
        <dgm:presLayoutVars>
          <dgm:bulletEnabled val="1"/>
        </dgm:presLayoutVars>
      </dgm:prSet>
      <dgm:spPr/>
    </dgm:pt>
    <dgm:pt modelId="{7997B5DC-52FC-4DAB-B0E6-1230F689019B}" type="pres">
      <dgm:prSet presAssocID="{005816B9-35B5-4AC3-8AD2-639A85DD484E}" presName="sibTrans" presStyleLbl="sibTrans2D1" presStyleIdx="1" presStyleCnt="6"/>
      <dgm:spPr/>
    </dgm:pt>
    <dgm:pt modelId="{D33427CA-0F40-4261-83BC-1292DE755089}" type="pres">
      <dgm:prSet presAssocID="{005816B9-35B5-4AC3-8AD2-639A85DD484E}" presName="connectorText" presStyleLbl="sibTrans2D1" presStyleIdx="1" presStyleCnt="6"/>
      <dgm:spPr/>
    </dgm:pt>
    <dgm:pt modelId="{543A8237-C609-4B5D-A0A0-BFEB0BF5BD5D}" type="pres">
      <dgm:prSet presAssocID="{BE6CDC8B-82F3-4872-9C1B-744B731810F8}" presName="node" presStyleLbl="node1" presStyleIdx="2" presStyleCnt="6">
        <dgm:presLayoutVars>
          <dgm:bulletEnabled val="1"/>
        </dgm:presLayoutVars>
      </dgm:prSet>
      <dgm:spPr/>
    </dgm:pt>
    <dgm:pt modelId="{FCE4961C-7CBE-42DD-8FA9-1B989BD770DA}" type="pres">
      <dgm:prSet presAssocID="{DDC9CDCF-20F1-4E95-BD88-1A91FF9D2397}" presName="sibTrans" presStyleLbl="sibTrans2D1" presStyleIdx="2" presStyleCnt="6"/>
      <dgm:spPr/>
    </dgm:pt>
    <dgm:pt modelId="{C896C437-6B72-4A81-901C-5E37731C4D63}" type="pres">
      <dgm:prSet presAssocID="{DDC9CDCF-20F1-4E95-BD88-1A91FF9D2397}" presName="connectorText" presStyleLbl="sibTrans2D1" presStyleIdx="2" presStyleCnt="6"/>
      <dgm:spPr/>
    </dgm:pt>
    <dgm:pt modelId="{E5F8D110-9789-46F2-B6CD-C022FBF3FCA0}" type="pres">
      <dgm:prSet presAssocID="{2D9448DC-9297-454F-B9CB-858FE4F833EA}" presName="node" presStyleLbl="node1" presStyleIdx="3" presStyleCnt="6">
        <dgm:presLayoutVars>
          <dgm:bulletEnabled val="1"/>
        </dgm:presLayoutVars>
      </dgm:prSet>
      <dgm:spPr/>
    </dgm:pt>
    <dgm:pt modelId="{19289541-5D68-4F6C-B68A-A3720A8D8321}" type="pres">
      <dgm:prSet presAssocID="{A4AFE0AD-7DC6-4CD3-B8BE-23C174BA5398}" presName="sibTrans" presStyleLbl="sibTrans2D1" presStyleIdx="3" presStyleCnt="6"/>
      <dgm:spPr/>
    </dgm:pt>
    <dgm:pt modelId="{4831254A-5733-4052-992A-FBFC326E2EAD}" type="pres">
      <dgm:prSet presAssocID="{A4AFE0AD-7DC6-4CD3-B8BE-23C174BA5398}" presName="connectorText" presStyleLbl="sibTrans2D1" presStyleIdx="3" presStyleCnt="6"/>
      <dgm:spPr/>
    </dgm:pt>
    <dgm:pt modelId="{BE353649-78FC-4B98-BABD-69D09C1B9045}" type="pres">
      <dgm:prSet presAssocID="{EC82FCB7-21F3-4BE1-B488-438774422C70}" presName="node" presStyleLbl="node1" presStyleIdx="4" presStyleCnt="6" custRadScaleRad="100029" custRadScaleInc="-49">
        <dgm:presLayoutVars>
          <dgm:bulletEnabled val="1"/>
        </dgm:presLayoutVars>
      </dgm:prSet>
      <dgm:spPr/>
    </dgm:pt>
    <dgm:pt modelId="{3D0D29C8-94DF-48B6-BD8D-B753E30BB175}" type="pres">
      <dgm:prSet presAssocID="{BCD428F7-BF65-4F96-BF7C-FB33439F7CF6}" presName="sibTrans" presStyleLbl="sibTrans2D1" presStyleIdx="4" presStyleCnt="6"/>
      <dgm:spPr/>
    </dgm:pt>
    <dgm:pt modelId="{AF78ECFF-E753-43AB-B56C-D334ECA1DA43}" type="pres">
      <dgm:prSet presAssocID="{BCD428F7-BF65-4F96-BF7C-FB33439F7CF6}" presName="connectorText" presStyleLbl="sibTrans2D1" presStyleIdx="4" presStyleCnt="6"/>
      <dgm:spPr/>
    </dgm:pt>
    <dgm:pt modelId="{8AF43B86-5CA4-4015-B5D9-FF846E086EFC}" type="pres">
      <dgm:prSet presAssocID="{941E3261-5993-40BD-956E-B9DA78A90683}" presName="node" presStyleLbl="node1" presStyleIdx="5" presStyleCnt="6" custRadScaleRad="100029" custRadScaleInc="-49">
        <dgm:presLayoutVars>
          <dgm:bulletEnabled val="1"/>
        </dgm:presLayoutVars>
      </dgm:prSet>
      <dgm:spPr/>
    </dgm:pt>
    <dgm:pt modelId="{B89F81F6-852C-4C64-BD91-C31FEDD31E63}" type="pres">
      <dgm:prSet presAssocID="{C39778EE-84C7-42B2-BC89-0A52A413C1E5}" presName="sibTrans" presStyleLbl="sibTrans2D1" presStyleIdx="5" presStyleCnt="6"/>
      <dgm:spPr/>
    </dgm:pt>
    <dgm:pt modelId="{21B0172D-553C-4D37-8913-0F0B15A70A17}" type="pres">
      <dgm:prSet presAssocID="{C39778EE-84C7-42B2-BC89-0A52A413C1E5}" presName="connectorText" presStyleLbl="sibTrans2D1" presStyleIdx="5" presStyleCnt="6"/>
      <dgm:spPr/>
    </dgm:pt>
  </dgm:ptLst>
  <dgm:cxnLst>
    <dgm:cxn modelId="{80027E12-019C-44D1-9F3A-F4761D3E01BB}" type="presOf" srcId="{0E57321A-9945-4890-87EC-379776BAB387}" destId="{949978DA-7CDC-4BDD-A82F-BD65E7825CD3}" srcOrd="0" destOrd="0" presId="urn:microsoft.com/office/officeart/2005/8/layout/cycle7"/>
    <dgm:cxn modelId="{A9C29714-B155-46C3-BF65-317678F8B6BD}" type="presOf" srcId="{E4ACEDE4-E4EB-42DD-86B4-A35D46138FCF}" destId="{31CED1CE-A494-4286-A4A5-EF64E292B230}" srcOrd="1" destOrd="0" presId="urn:microsoft.com/office/officeart/2005/8/layout/cycle7"/>
    <dgm:cxn modelId="{467DBF19-CCFC-4075-9F9E-FBB08A6FCCF7}" srcId="{8197B3EF-0E5C-4211-AC2E-9295E39888A0}" destId="{8016F98E-3BC5-4846-9883-2CA64403919C}" srcOrd="0" destOrd="0" parTransId="{9354D2AF-C499-4E81-A0E9-3A6AF434B3BE}" sibTransId="{E4ACEDE4-E4EB-42DD-86B4-A35D46138FCF}"/>
    <dgm:cxn modelId="{F2F94C2C-A222-4002-8FBA-4342206A8BDE}" type="presOf" srcId="{BE6CDC8B-82F3-4872-9C1B-744B731810F8}" destId="{543A8237-C609-4B5D-A0A0-BFEB0BF5BD5D}" srcOrd="0" destOrd="0" presId="urn:microsoft.com/office/officeart/2005/8/layout/cycle7"/>
    <dgm:cxn modelId="{1ED70630-862E-4DC1-BF8F-E22BD32ACD4F}" type="presOf" srcId="{BCD428F7-BF65-4F96-BF7C-FB33439F7CF6}" destId="{AF78ECFF-E753-43AB-B56C-D334ECA1DA43}" srcOrd="1" destOrd="0" presId="urn:microsoft.com/office/officeart/2005/8/layout/cycle7"/>
    <dgm:cxn modelId="{6423423C-0B87-4109-A6D8-4C6F16285FDC}" srcId="{8197B3EF-0E5C-4211-AC2E-9295E39888A0}" destId="{941E3261-5993-40BD-956E-B9DA78A90683}" srcOrd="5" destOrd="0" parTransId="{B04C1A89-5DC2-420D-91A3-A0EA29BC859B}" sibTransId="{C39778EE-84C7-42B2-BC89-0A52A413C1E5}"/>
    <dgm:cxn modelId="{874E645F-3473-4581-AC3F-4A1EB3162DCA}" srcId="{8197B3EF-0E5C-4211-AC2E-9295E39888A0}" destId="{EC82FCB7-21F3-4BE1-B488-438774422C70}" srcOrd="4" destOrd="0" parTransId="{ACCFAA95-51A4-454F-948A-83A983075044}" sibTransId="{BCD428F7-BF65-4F96-BF7C-FB33439F7CF6}"/>
    <dgm:cxn modelId="{480EE742-C812-4629-B07B-C8839D00ECE0}" type="presOf" srcId="{C39778EE-84C7-42B2-BC89-0A52A413C1E5}" destId="{21B0172D-553C-4D37-8913-0F0B15A70A17}" srcOrd="1" destOrd="0" presId="urn:microsoft.com/office/officeart/2005/8/layout/cycle7"/>
    <dgm:cxn modelId="{5F508B65-5157-47F5-8F87-D24CCADAF7F9}" type="presOf" srcId="{BCD428F7-BF65-4F96-BF7C-FB33439F7CF6}" destId="{3D0D29C8-94DF-48B6-BD8D-B753E30BB175}" srcOrd="0" destOrd="0" presId="urn:microsoft.com/office/officeart/2005/8/layout/cycle7"/>
    <dgm:cxn modelId="{DD783346-FF39-410B-AD46-F99F3814387F}" type="presOf" srcId="{2D9448DC-9297-454F-B9CB-858FE4F833EA}" destId="{E5F8D110-9789-46F2-B6CD-C022FBF3FCA0}" srcOrd="0" destOrd="0" presId="urn:microsoft.com/office/officeart/2005/8/layout/cycle7"/>
    <dgm:cxn modelId="{1488126F-10C9-4937-8588-E3D080EAC1B8}" type="presOf" srcId="{005816B9-35B5-4AC3-8AD2-639A85DD484E}" destId="{7997B5DC-52FC-4DAB-B0E6-1230F689019B}" srcOrd="0" destOrd="0" presId="urn:microsoft.com/office/officeart/2005/8/layout/cycle7"/>
    <dgm:cxn modelId="{11ECC35A-54B0-46AE-8561-0D1DCC69FDDD}" type="presOf" srcId="{A4AFE0AD-7DC6-4CD3-B8BE-23C174BA5398}" destId="{4831254A-5733-4052-992A-FBFC326E2EAD}" srcOrd="1" destOrd="0" presId="urn:microsoft.com/office/officeart/2005/8/layout/cycle7"/>
    <dgm:cxn modelId="{DD7BD189-2088-4EA4-BA60-42DE5A1A27F0}" type="presOf" srcId="{8016F98E-3BC5-4846-9883-2CA64403919C}" destId="{7A24DCA1-7437-48CA-AC29-89D604C42754}" srcOrd="0" destOrd="0" presId="urn:microsoft.com/office/officeart/2005/8/layout/cycle7"/>
    <dgm:cxn modelId="{9CA2E792-51B6-4B96-807E-E50C17667054}" type="presOf" srcId="{DDC9CDCF-20F1-4E95-BD88-1A91FF9D2397}" destId="{C896C437-6B72-4A81-901C-5E37731C4D63}" srcOrd="1" destOrd="0" presId="urn:microsoft.com/office/officeart/2005/8/layout/cycle7"/>
    <dgm:cxn modelId="{49B981BA-D482-4EC7-A672-8A790296D89F}" type="presOf" srcId="{941E3261-5993-40BD-956E-B9DA78A90683}" destId="{8AF43B86-5CA4-4015-B5D9-FF846E086EFC}" srcOrd="0" destOrd="0" presId="urn:microsoft.com/office/officeart/2005/8/layout/cycle7"/>
    <dgm:cxn modelId="{6E5F71BC-E367-40E2-8AD9-ADB74CCAA6FA}" srcId="{8197B3EF-0E5C-4211-AC2E-9295E39888A0}" destId="{2D9448DC-9297-454F-B9CB-858FE4F833EA}" srcOrd="3" destOrd="0" parTransId="{066142E5-0EC7-4A25-975D-B12A546357D7}" sibTransId="{A4AFE0AD-7DC6-4CD3-B8BE-23C174BA5398}"/>
    <dgm:cxn modelId="{F8199CBC-A4CD-4D07-AAC6-6D0D00B1D757}" type="presOf" srcId="{C39778EE-84C7-42B2-BC89-0A52A413C1E5}" destId="{B89F81F6-852C-4C64-BD91-C31FEDD31E63}" srcOrd="0" destOrd="0" presId="urn:microsoft.com/office/officeart/2005/8/layout/cycle7"/>
    <dgm:cxn modelId="{C3EC9EBC-105E-4422-A832-455AE7F69166}" srcId="{8197B3EF-0E5C-4211-AC2E-9295E39888A0}" destId="{BE6CDC8B-82F3-4872-9C1B-744B731810F8}" srcOrd="2" destOrd="0" parTransId="{D02CCBD9-B797-49C1-81A9-C010046A434A}" sibTransId="{DDC9CDCF-20F1-4E95-BD88-1A91FF9D2397}"/>
    <dgm:cxn modelId="{21D428C7-F8BC-4DB3-8A7A-5B8A4013CECC}" type="presOf" srcId="{A4AFE0AD-7DC6-4CD3-B8BE-23C174BA5398}" destId="{19289541-5D68-4F6C-B68A-A3720A8D8321}" srcOrd="0" destOrd="0" presId="urn:microsoft.com/office/officeart/2005/8/layout/cycle7"/>
    <dgm:cxn modelId="{A3F38FCE-3463-4BCF-90E1-6727F8D56F8A}" srcId="{8197B3EF-0E5C-4211-AC2E-9295E39888A0}" destId="{0E57321A-9945-4890-87EC-379776BAB387}" srcOrd="1" destOrd="0" parTransId="{C4D71C93-43E2-45EC-AF0F-0E543B7854F3}" sibTransId="{005816B9-35B5-4AC3-8AD2-639A85DD484E}"/>
    <dgm:cxn modelId="{9B8FDCD4-731A-4477-9F76-3A2D1F9E3FDE}" type="presOf" srcId="{E4ACEDE4-E4EB-42DD-86B4-A35D46138FCF}" destId="{290414C4-391C-45F0-90C3-1AAE88CAD478}" srcOrd="0" destOrd="0" presId="urn:microsoft.com/office/officeart/2005/8/layout/cycle7"/>
    <dgm:cxn modelId="{DE3EEED5-72C4-4C6F-83F0-E0F318F79512}" type="presOf" srcId="{8197B3EF-0E5C-4211-AC2E-9295E39888A0}" destId="{BC2DB561-9F9C-4E00-8B89-F01AD98C7D24}" srcOrd="0" destOrd="0" presId="urn:microsoft.com/office/officeart/2005/8/layout/cycle7"/>
    <dgm:cxn modelId="{85FCC0E2-05CC-4002-971B-2FE6389E738B}" type="presOf" srcId="{EC82FCB7-21F3-4BE1-B488-438774422C70}" destId="{BE353649-78FC-4B98-BABD-69D09C1B9045}" srcOrd="0" destOrd="0" presId="urn:microsoft.com/office/officeart/2005/8/layout/cycle7"/>
    <dgm:cxn modelId="{3E7A1FF5-2BC5-46C3-B1D6-00A067F65311}" type="presOf" srcId="{005816B9-35B5-4AC3-8AD2-639A85DD484E}" destId="{D33427CA-0F40-4261-83BC-1292DE755089}" srcOrd="1" destOrd="0" presId="urn:microsoft.com/office/officeart/2005/8/layout/cycle7"/>
    <dgm:cxn modelId="{4654AAF7-9DC5-4410-A815-772BB9EC3229}" type="presOf" srcId="{DDC9CDCF-20F1-4E95-BD88-1A91FF9D2397}" destId="{FCE4961C-7CBE-42DD-8FA9-1B989BD770DA}" srcOrd="0" destOrd="0" presId="urn:microsoft.com/office/officeart/2005/8/layout/cycle7"/>
    <dgm:cxn modelId="{B5DC2624-6CED-4201-BDBD-6941B808FFA6}" type="presParOf" srcId="{BC2DB561-9F9C-4E00-8B89-F01AD98C7D24}" destId="{7A24DCA1-7437-48CA-AC29-89D604C42754}" srcOrd="0" destOrd="0" presId="urn:microsoft.com/office/officeart/2005/8/layout/cycle7"/>
    <dgm:cxn modelId="{90477B09-5D19-4234-A153-E714D3A28AF6}" type="presParOf" srcId="{BC2DB561-9F9C-4E00-8B89-F01AD98C7D24}" destId="{290414C4-391C-45F0-90C3-1AAE88CAD478}" srcOrd="1" destOrd="0" presId="urn:microsoft.com/office/officeart/2005/8/layout/cycle7"/>
    <dgm:cxn modelId="{4C09D49E-887C-4FD6-A2F6-9E961AD170E8}" type="presParOf" srcId="{290414C4-391C-45F0-90C3-1AAE88CAD478}" destId="{31CED1CE-A494-4286-A4A5-EF64E292B230}" srcOrd="0" destOrd="0" presId="urn:microsoft.com/office/officeart/2005/8/layout/cycle7"/>
    <dgm:cxn modelId="{EED339CA-83A0-42E1-9FA1-0EE929AF432F}" type="presParOf" srcId="{BC2DB561-9F9C-4E00-8B89-F01AD98C7D24}" destId="{949978DA-7CDC-4BDD-A82F-BD65E7825CD3}" srcOrd="2" destOrd="0" presId="urn:microsoft.com/office/officeart/2005/8/layout/cycle7"/>
    <dgm:cxn modelId="{782D7404-F35C-4249-ACE8-9740643B1B58}" type="presParOf" srcId="{BC2DB561-9F9C-4E00-8B89-F01AD98C7D24}" destId="{7997B5DC-52FC-4DAB-B0E6-1230F689019B}" srcOrd="3" destOrd="0" presId="urn:microsoft.com/office/officeart/2005/8/layout/cycle7"/>
    <dgm:cxn modelId="{CBF939C2-0F4D-44D5-9A51-6B95120D9B97}" type="presParOf" srcId="{7997B5DC-52FC-4DAB-B0E6-1230F689019B}" destId="{D33427CA-0F40-4261-83BC-1292DE755089}" srcOrd="0" destOrd="0" presId="urn:microsoft.com/office/officeart/2005/8/layout/cycle7"/>
    <dgm:cxn modelId="{ED0513D0-9B0E-4793-A4B6-AE2049B311A1}" type="presParOf" srcId="{BC2DB561-9F9C-4E00-8B89-F01AD98C7D24}" destId="{543A8237-C609-4B5D-A0A0-BFEB0BF5BD5D}" srcOrd="4" destOrd="0" presId="urn:microsoft.com/office/officeart/2005/8/layout/cycle7"/>
    <dgm:cxn modelId="{B100FB07-E6E9-4BAA-99AA-C94A6B94EFDB}" type="presParOf" srcId="{BC2DB561-9F9C-4E00-8B89-F01AD98C7D24}" destId="{FCE4961C-7CBE-42DD-8FA9-1B989BD770DA}" srcOrd="5" destOrd="0" presId="urn:microsoft.com/office/officeart/2005/8/layout/cycle7"/>
    <dgm:cxn modelId="{D8C80910-FF66-4424-88DE-FFC7E882E389}" type="presParOf" srcId="{FCE4961C-7CBE-42DD-8FA9-1B989BD770DA}" destId="{C896C437-6B72-4A81-901C-5E37731C4D63}" srcOrd="0" destOrd="0" presId="urn:microsoft.com/office/officeart/2005/8/layout/cycle7"/>
    <dgm:cxn modelId="{ACC6A35F-82F6-420A-B10A-3374CE59EC72}" type="presParOf" srcId="{BC2DB561-9F9C-4E00-8B89-F01AD98C7D24}" destId="{E5F8D110-9789-46F2-B6CD-C022FBF3FCA0}" srcOrd="6" destOrd="0" presId="urn:microsoft.com/office/officeart/2005/8/layout/cycle7"/>
    <dgm:cxn modelId="{62F8FFC6-6ECB-4B01-9F88-AFDA7B9E5AFF}" type="presParOf" srcId="{BC2DB561-9F9C-4E00-8B89-F01AD98C7D24}" destId="{19289541-5D68-4F6C-B68A-A3720A8D8321}" srcOrd="7" destOrd="0" presId="urn:microsoft.com/office/officeart/2005/8/layout/cycle7"/>
    <dgm:cxn modelId="{19622692-3D9F-4A4B-B7C5-C9ECEC3E7EF7}" type="presParOf" srcId="{19289541-5D68-4F6C-B68A-A3720A8D8321}" destId="{4831254A-5733-4052-992A-FBFC326E2EAD}" srcOrd="0" destOrd="0" presId="urn:microsoft.com/office/officeart/2005/8/layout/cycle7"/>
    <dgm:cxn modelId="{D97820F9-C03C-4AC4-A4E4-6E611BA5DBB4}" type="presParOf" srcId="{BC2DB561-9F9C-4E00-8B89-F01AD98C7D24}" destId="{BE353649-78FC-4B98-BABD-69D09C1B9045}" srcOrd="8" destOrd="0" presId="urn:microsoft.com/office/officeart/2005/8/layout/cycle7"/>
    <dgm:cxn modelId="{DB95B13D-54E1-4C9B-B547-58F5A48FB755}" type="presParOf" srcId="{BC2DB561-9F9C-4E00-8B89-F01AD98C7D24}" destId="{3D0D29C8-94DF-48B6-BD8D-B753E30BB175}" srcOrd="9" destOrd="0" presId="urn:microsoft.com/office/officeart/2005/8/layout/cycle7"/>
    <dgm:cxn modelId="{64CA942B-7F87-4A93-B9E1-53F486AE4E4C}" type="presParOf" srcId="{3D0D29C8-94DF-48B6-BD8D-B753E30BB175}" destId="{AF78ECFF-E753-43AB-B56C-D334ECA1DA43}" srcOrd="0" destOrd="0" presId="urn:microsoft.com/office/officeart/2005/8/layout/cycle7"/>
    <dgm:cxn modelId="{A6DC1F07-EF8A-4212-93C8-EE297415607A}" type="presParOf" srcId="{BC2DB561-9F9C-4E00-8B89-F01AD98C7D24}" destId="{8AF43B86-5CA4-4015-B5D9-FF846E086EFC}" srcOrd="10" destOrd="0" presId="urn:microsoft.com/office/officeart/2005/8/layout/cycle7"/>
    <dgm:cxn modelId="{C6E507A0-DD79-4D1F-8A7B-0E9FFF5EDFAC}" type="presParOf" srcId="{BC2DB561-9F9C-4E00-8B89-F01AD98C7D24}" destId="{B89F81F6-852C-4C64-BD91-C31FEDD31E63}" srcOrd="11" destOrd="0" presId="urn:microsoft.com/office/officeart/2005/8/layout/cycle7"/>
    <dgm:cxn modelId="{C7D9C50D-E922-49AC-93DB-C66F6D6273F8}" type="presParOf" srcId="{B89F81F6-852C-4C64-BD91-C31FEDD31E63}" destId="{21B0172D-553C-4D37-8913-0F0B15A70A1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465544-B88C-4B82-8AE3-3D0B8AB8C0F4}" type="doc">
      <dgm:prSet loTypeId="urn:microsoft.com/office/officeart/2005/8/layout/radial5" loCatId="cycle" qsTypeId="urn:microsoft.com/office/officeart/2005/8/quickstyle/3d1" qsCatId="3D" csTypeId="urn:microsoft.com/office/officeart/2005/8/colors/colorful4" csCatId="colorful" phldr="1"/>
      <dgm:spPr/>
      <dgm:t>
        <a:bodyPr/>
        <a:lstStyle/>
        <a:p>
          <a:endParaRPr lang="es-BO"/>
        </a:p>
      </dgm:t>
    </dgm:pt>
    <dgm:pt modelId="{F7A87611-BC4D-4063-9F85-76C3A9E60D29}">
      <dgm:prSet phldrT="[Texto]" custT="1"/>
      <dgm:spPr/>
      <dgm:t>
        <a:bodyPr/>
        <a:lstStyle/>
        <a:p>
          <a:r>
            <a:rPr lang="es-BO" sz="1600" b="1" dirty="0">
              <a:effectLst>
                <a:outerShdw blurRad="38100" dist="38100" dir="2700000" algn="tl">
                  <a:srgbClr val="000000">
                    <a:alpha val="43137"/>
                  </a:srgbClr>
                </a:outerShdw>
              </a:effectLst>
            </a:rPr>
            <a:t>Compra bonos BCB Directo en Bs., USD o </a:t>
          </a:r>
          <a:r>
            <a:rPr lang="es-BO" sz="1600" b="1" dirty="0" err="1">
              <a:effectLst>
                <a:outerShdw blurRad="38100" dist="38100" dir="2700000" algn="tl">
                  <a:srgbClr val="000000">
                    <a:alpha val="43137"/>
                  </a:srgbClr>
                </a:outerShdw>
              </a:effectLst>
            </a:rPr>
            <a:t>UFVs</a:t>
          </a:r>
          <a:r>
            <a:rPr lang="es-BO" sz="1600" b="1" dirty="0">
              <a:effectLst>
                <a:outerShdw blurRad="38100" dist="38100" dir="2700000" algn="tl">
                  <a:srgbClr val="000000">
                    <a:alpha val="43137"/>
                  </a:srgbClr>
                </a:outerShdw>
              </a:effectLst>
            </a:rPr>
            <a:t> en Entidades subcontratadas (BUN, otras)</a:t>
          </a:r>
        </a:p>
      </dgm:t>
    </dgm:pt>
    <dgm:pt modelId="{955CE115-4094-414D-A638-57B1CEB377BC}" type="parTrans" cxnId="{260B76EC-C932-4D08-8F80-A7F7C1F0895A}">
      <dgm:prSet/>
      <dgm:spPr/>
      <dgm:t>
        <a:bodyPr/>
        <a:lstStyle/>
        <a:p>
          <a:endParaRPr lang="es-BO"/>
        </a:p>
      </dgm:t>
    </dgm:pt>
    <dgm:pt modelId="{9EF05BA1-7531-43D3-AE2D-315F87B68D80}" type="sibTrans" cxnId="{260B76EC-C932-4D08-8F80-A7F7C1F0895A}">
      <dgm:prSet/>
      <dgm:spPr/>
      <dgm:t>
        <a:bodyPr/>
        <a:lstStyle/>
        <a:p>
          <a:endParaRPr lang="es-BO"/>
        </a:p>
      </dgm:t>
    </dgm:pt>
    <dgm:pt modelId="{97755ECF-3D57-4CAA-83F2-45D11DF56308}">
      <dgm:prSet phldrT="[Texto]" custT="1"/>
      <dgm:spPr/>
      <dgm:t>
        <a:bodyPr/>
        <a:lstStyle/>
        <a:p>
          <a:r>
            <a:rPr lang="es-BO" sz="1800" b="1" dirty="0">
              <a:effectLst>
                <a:outerShdw blurRad="38100" dist="38100" dir="2700000" algn="tl">
                  <a:srgbClr val="000000">
                    <a:alpha val="43137"/>
                  </a:srgbClr>
                </a:outerShdw>
              </a:effectLst>
            </a:rPr>
            <a:t>Clientes persona natural</a:t>
          </a:r>
        </a:p>
      </dgm:t>
    </dgm:pt>
    <dgm:pt modelId="{F03723D9-EADC-43F7-B0AE-45CE43B0FDE1}" type="parTrans" cxnId="{A5AA02A7-9C48-46F0-97F7-EFB4AC1B03C1}">
      <dgm:prSet/>
      <dgm:spPr/>
      <dgm:t>
        <a:bodyPr/>
        <a:lstStyle/>
        <a:p>
          <a:endParaRPr lang="es-BO"/>
        </a:p>
      </dgm:t>
    </dgm:pt>
    <dgm:pt modelId="{08E3E996-FB62-4BAF-80F5-99F93F3BB7D0}" type="sibTrans" cxnId="{A5AA02A7-9C48-46F0-97F7-EFB4AC1B03C1}">
      <dgm:prSet/>
      <dgm:spPr/>
      <dgm:t>
        <a:bodyPr/>
        <a:lstStyle/>
        <a:p>
          <a:endParaRPr lang="es-BO"/>
        </a:p>
      </dgm:t>
    </dgm:pt>
    <dgm:pt modelId="{20AE37FE-AE8D-4519-A305-24E678325039}">
      <dgm:prSet phldrT="[Texto]" custT="1"/>
      <dgm:spPr/>
      <dgm:t>
        <a:bodyPr/>
        <a:lstStyle/>
        <a:p>
          <a:r>
            <a:rPr lang="es-BO" sz="1800" b="1" dirty="0">
              <a:effectLst>
                <a:outerShdw blurRad="38100" dist="38100" dir="2700000" algn="tl">
                  <a:srgbClr val="000000">
                    <a:alpha val="43137"/>
                  </a:srgbClr>
                </a:outerShdw>
              </a:effectLst>
            </a:rPr>
            <a:t>Comisión generada para VUN y para la entidad subcontratada</a:t>
          </a:r>
        </a:p>
      </dgm:t>
    </dgm:pt>
    <dgm:pt modelId="{EFC50BD9-FDD1-40E3-B186-D04E22FD33A3}" type="parTrans" cxnId="{21D5D098-65AE-495C-8DBE-4EF05D8BC90D}">
      <dgm:prSet/>
      <dgm:spPr/>
      <dgm:t>
        <a:bodyPr/>
        <a:lstStyle/>
        <a:p>
          <a:endParaRPr lang="es-BO"/>
        </a:p>
      </dgm:t>
    </dgm:pt>
    <dgm:pt modelId="{C5C5D449-D17F-4E94-B832-DA46470123B1}" type="sibTrans" cxnId="{21D5D098-65AE-495C-8DBE-4EF05D8BC90D}">
      <dgm:prSet/>
      <dgm:spPr/>
      <dgm:t>
        <a:bodyPr/>
        <a:lstStyle/>
        <a:p>
          <a:endParaRPr lang="es-BO"/>
        </a:p>
      </dgm:t>
    </dgm:pt>
    <dgm:pt modelId="{DE2F053A-1C02-41D3-9B53-E0C6DC5E5CEE}">
      <dgm:prSet phldrT="[Texto]"/>
      <dgm:spPr/>
      <dgm:t>
        <a:bodyPr/>
        <a:lstStyle/>
        <a:p>
          <a:endParaRPr lang="es-BO" dirty="0"/>
        </a:p>
      </dgm:t>
    </dgm:pt>
    <dgm:pt modelId="{7B77009C-5CAB-4586-B3DD-989B6193E9EE}" type="parTrans" cxnId="{6F862C7C-3013-476F-9027-142944B7381D}">
      <dgm:prSet/>
      <dgm:spPr/>
      <dgm:t>
        <a:bodyPr/>
        <a:lstStyle/>
        <a:p>
          <a:endParaRPr lang="es-BO"/>
        </a:p>
      </dgm:t>
    </dgm:pt>
    <dgm:pt modelId="{B117C458-333C-4CC2-8EC6-DFE7FA7BA9BE}" type="sibTrans" cxnId="{6F862C7C-3013-476F-9027-142944B7381D}">
      <dgm:prSet/>
      <dgm:spPr/>
      <dgm:t>
        <a:bodyPr/>
        <a:lstStyle/>
        <a:p>
          <a:endParaRPr lang="es-BO"/>
        </a:p>
      </dgm:t>
    </dgm:pt>
    <dgm:pt modelId="{CB225C67-DE7C-4924-84E1-1453FF35128F}" type="pres">
      <dgm:prSet presAssocID="{A3465544-B88C-4B82-8AE3-3D0B8AB8C0F4}" presName="Name0" presStyleCnt="0">
        <dgm:presLayoutVars>
          <dgm:chMax val="1"/>
          <dgm:dir/>
          <dgm:animLvl val="ctr"/>
          <dgm:resizeHandles val="exact"/>
        </dgm:presLayoutVars>
      </dgm:prSet>
      <dgm:spPr/>
    </dgm:pt>
    <dgm:pt modelId="{CC5F38FE-144F-48B9-B0CB-8197CDB72ED3}" type="pres">
      <dgm:prSet presAssocID="{F7A87611-BC4D-4063-9F85-76C3A9E60D29}" presName="centerShape" presStyleLbl="node0" presStyleIdx="0" presStyleCnt="1" custScaleX="182371" custScaleY="117866"/>
      <dgm:spPr/>
    </dgm:pt>
    <dgm:pt modelId="{1921FB23-6C80-487D-AB44-919E653B2205}" type="pres">
      <dgm:prSet presAssocID="{F03723D9-EADC-43F7-B0AE-45CE43B0FDE1}" presName="parTrans" presStyleLbl="sibTrans2D1" presStyleIdx="0" presStyleCnt="2" custAng="10800000" custScaleX="157490"/>
      <dgm:spPr/>
    </dgm:pt>
    <dgm:pt modelId="{767EAC0C-018C-4C87-81A7-36EFC0935315}" type="pres">
      <dgm:prSet presAssocID="{F03723D9-EADC-43F7-B0AE-45CE43B0FDE1}" presName="connectorText" presStyleLbl="sibTrans2D1" presStyleIdx="0" presStyleCnt="2"/>
      <dgm:spPr/>
    </dgm:pt>
    <dgm:pt modelId="{EAB3389C-1F26-46A8-84CE-B669B5AB267C}" type="pres">
      <dgm:prSet presAssocID="{97755ECF-3D57-4CAA-83F2-45D11DF56308}" presName="node" presStyleLbl="node1" presStyleIdx="0" presStyleCnt="2">
        <dgm:presLayoutVars>
          <dgm:bulletEnabled val="1"/>
        </dgm:presLayoutVars>
      </dgm:prSet>
      <dgm:spPr/>
    </dgm:pt>
    <dgm:pt modelId="{982C87C1-A16F-4D1D-A1B8-9FFE75D13351}" type="pres">
      <dgm:prSet presAssocID="{EFC50BD9-FDD1-40E3-B186-D04E22FD33A3}" presName="parTrans" presStyleLbl="sibTrans2D1" presStyleIdx="1" presStyleCnt="2" custScaleX="152857"/>
      <dgm:spPr/>
    </dgm:pt>
    <dgm:pt modelId="{B89216E8-5D41-480A-AF40-79D5A3973245}" type="pres">
      <dgm:prSet presAssocID="{EFC50BD9-FDD1-40E3-B186-D04E22FD33A3}" presName="connectorText" presStyleLbl="sibTrans2D1" presStyleIdx="1" presStyleCnt="2"/>
      <dgm:spPr/>
    </dgm:pt>
    <dgm:pt modelId="{A48329C8-7A18-40AF-8474-152B20604B9E}" type="pres">
      <dgm:prSet presAssocID="{20AE37FE-AE8D-4519-A305-24E678325039}" presName="node" presStyleLbl="node1" presStyleIdx="1" presStyleCnt="2" custScaleX="160877" custScaleY="120545" custRadScaleRad="127970" custRadScaleInc="492">
        <dgm:presLayoutVars>
          <dgm:bulletEnabled val="1"/>
        </dgm:presLayoutVars>
      </dgm:prSet>
      <dgm:spPr/>
    </dgm:pt>
  </dgm:ptLst>
  <dgm:cxnLst>
    <dgm:cxn modelId="{ECABA917-3F8F-4FC0-BE1B-23977FC19E70}" type="presOf" srcId="{F03723D9-EADC-43F7-B0AE-45CE43B0FDE1}" destId="{1921FB23-6C80-487D-AB44-919E653B2205}" srcOrd="0" destOrd="0" presId="urn:microsoft.com/office/officeart/2005/8/layout/radial5"/>
    <dgm:cxn modelId="{C868F71C-4B4D-4E07-8F7A-EE0356150BE4}" type="presOf" srcId="{97755ECF-3D57-4CAA-83F2-45D11DF56308}" destId="{EAB3389C-1F26-46A8-84CE-B669B5AB267C}" srcOrd="0" destOrd="0" presId="urn:microsoft.com/office/officeart/2005/8/layout/radial5"/>
    <dgm:cxn modelId="{15A97425-1475-4E1F-8BC9-8F2499686549}" type="presOf" srcId="{A3465544-B88C-4B82-8AE3-3D0B8AB8C0F4}" destId="{CB225C67-DE7C-4924-84E1-1453FF35128F}" srcOrd="0" destOrd="0" presId="urn:microsoft.com/office/officeart/2005/8/layout/radial5"/>
    <dgm:cxn modelId="{D8CA695F-DBF4-4F6F-8EE2-A5C42ADE0781}" type="presOf" srcId="{F03723D9-EADC-43F7-B0AE-45CE43B0FDE1}" destId="{767EAC0C-018C-4C87-81A7-36EFC0935315}" srcOrd="1" destOrd="0" presId="urn:microsoft.com/office/officeart/2005/8/layout/radial5"/>
    <dgm:cxn modelId="{A49DB158-F231-4109-8EE3-FBF50DA840A4}" type="presOf" srcId="{20AE37FE-AE8D-4519-A305-24E678325039}" destId="{A48329C8-7A18-40AF-8474-152B20604B9E}" srcOrd="0" destOrd="0" presId="urn:microsoft.com/office/officeart/2005/8/layout/radial5"/>
    <dgm:cxn modelId="{6F862C7C-3013-476F-9027-142944B7381D}" srcId="{A3465544-B88C-4B82-8AE3-3D0B8AB8C0F4}" destId="{DE2F053A-1C02-41D3-9B53-E0C6DC5E5CEE}" srcOrd="1" destOrd="0" parTransId="{7B77009C-5CAB-4586-B3DD-989B6193E9EE}" sibTransId="{B117C458-333C-4CC2-8EC6-DFE7FA7BA9BE}"/>
    <dgm:cxn modelId="{64174381-77C7-4703-956E-E7A91582ED44}" type="presOf" srcId="{F7A87611-BC4D-4063-9F85-76C3A9E60D29}" destId="{CC5F38FE-144F-48B9-B0CB-8197CDB72ED3}" srcOrd="0" destOrd="0" presId="urn:microsoft.com/office/officeart/2005/8/layout/radial5"/>
    <dgm:cxn modelId="{21D5D098-65AE-495C-8DBE-4EF05D8BC90D}" srcId="{F7A87611-BC4D-4063-9F85-76C3A9E60D29}" destId="{20AE37FE-AE8D-4519-A305-24E678325039}" srcOrd="1" destOrd="0" parTransId="{EFC50BD9-FDD1-40E3-B186-D04E22FD33A3}" sibTransId="{C5C5D449-D17F-4E94-B832-DA46470123B1}"/>
    <dgm:cxn modelId="{19363BA1-54DE-49D7-AF79-EA11B25891F1}" type="presOf" srcId="{EFC50BD9-FDD1-40E3-B186-D04E22FD33A3}" destId="{982C87C1-A16F-4D1D-A1B8-9FFE75D13351}" srcOrd="0" destOrd="0" presId="urn:microsoft.com/office/officeart/2005/8/layout/radial5"/>
    <dgm:cxn modelId="{A5AA02A7-9C48-46F0-97F7-EFB4AC1B03C1}" srcId="{F7A87611-BC4D-4063-9F85-76C3A9E60D29}" destId="{97755ECF-3D57-4CAA-83F2-45D11DF56308}" srcOrd="0" destOrd="0" parTransId="{F03723D9-EADC-43F7-B0AE-45CE43B0FDE1}" sibTransId="{08E3E996-FB62-4BAF-80F5-99F93F3BB7D0}"/>
    <dgm:cxn modelId="{7E538CCB-066E-4E03-86C1-FAFBF2E2D606}" type="presOf" srcId="{EFC50BD9-FDD1-40E3-B186-D04E22FD33A3}" destId="{B89216E8-5D41-480A-AF40-79D5A3973245}" srcOrd="1" destOrd="0" presId="urn:microsoft.com/office/officeart/2005/8/layout/radial5"/>
    <dgm:cxn modelId="{260B76EC-C932-4D08-8F80-A7F7C1F0895A}" srcId="{A3465544-B88C-4B82-8AE3-3D0B8AB8C0F4}" destId="{F7A87611-BC4D-4063-9F85-76C3A9E60D29}" srcOrd="0" destOrd="0" parTransId="{955CE115-4094-414D-A638-57B1CEB377BC}" sibTransId="{9EF05BA1-7531-43D3-AE2D-315F87B68D80}"/>
    <dgm:cxn modelId="{CF538944-1032-4C06-80FF-12A7E21308A0}" type="presParOf" srcId="{CB225C67-DE7C-4924-84E1-1453FF35128F}" destId="{CC5F38FE-144F-48B9-B0CB-8197CDB72ED3}" srcOrd="0" destOrd="0" presId="urn:microsoft.com/office/officeart/2005/8/layout/radial5"/>
    <dgm:cxn modelId="{79D9B031-C156-4FD4-BAB5-8CBB0D2DCF05}" type="presParOf" srcId="{CB225C67-DE7C-4924-84E1-1453FF35128F}" destId="{1921FB23-6C80-487D-AB44-919E653B2205}" srcOrd="1" destOrd="0" presId="urn:microsoft.com/office/officeart/2005/8/layout/radial5"/>
    <dgm:cxn modelId="{DF638F76-B89E-446D-AE4F-2239FAE474FA}" type="presParOf" srcId="{1921FB23-6C80-487D-AB44-919E653B2205}" destId="{767EAC0C-018C-4C87-81A7-36EFC0935315}" srcOrd="0" destOrd="0" presId="urn:microsoft.com/office/officeart/2005/8/layout/radial5"/>
    <dgm:cxn modelId="{D9C60671-7E7C-4D80-9C5F-3F5795E0F72F}" type="presParOf" srcId="{CB225C67-DE7C-4924-84E1-1453FF35128F}" destId="{EAB3389C-1F26-46A8-84CE-B669B5AB267C}" srcOrd="2" destOrd="0" presId="urn:microsoft.com/office/officeart/2005/8/layout/radial5"/>
    <dgm:cxn modelId="{4A881486-45F9-4582-9431-A9AC5635D1CC}" type="presParOf" srcId="{CB225C67-DE7C-4924-84E1-1453FF35128F}" destId="{982C87C1-A16F-4D1D-A1B8-9FFE75D13351}" srcOrd="3" destOrd="0" presId="urn:microsoft.com/office/officeart/2005/8/layout/radial5"/>
    <dgm:cxn modelId="{23C26655-112F-42E0-899F-51AE7A4ED95F}" type="presParOf" srcId="{982C87C1-A16F-4D1D-A1B8-9FFE75D13351}" destId="{B89216E8-5D41-480A-AF40-79D5A3973245}" srcOrd="0" destOrd="0" presId="urn:microsoft.com/office/officeart/2005/8/layout/radial5"/>
    <dgm:cxn modelId="{A8F2EE50-5646-417A-9DB3-A46D9C24387C}" type="presParOf" srcId="{CB225C67-DE7C-4924-84E1-1453FF35128F}" destId="{A48329C8-7A18-40AF-8474-152B20604B9E}" srcOrd="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465544-B88C-4B82-8AE3-3D0B8AB8C0F4}"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es-BO"/>
        </a:p>
      </dgm:t>
    </dgm:pt>
    <dgm:pt modelId="{F7A87611-BC4D-4063-9F85-76C3A9E60D29}">
      <dgm:prSet phldrT="[Texto]" custT="1"/>
      <dgm:spPr/>
      <dgm:t>
        <a:bodyPr/>
        <a:lstStyle/>
        <a:p>
          <a:r>
            <a:rPr lang="es-BO" sz="1800" b="1" dirty="0">
              <a:effectLst>
                <a:outerShdw blurRad="38100" dist="38100" dir="2700000" algn="tl">
                  <a:srgbClr val="000000">
                    <a:alpha val="43137"/>
                  </a:srgbClr>
                </a:outerShdw>
              </a:effectLst>
            </a:rPr>
            <a:t>Compra Bonos TGN Directo en Bs. en BUN</a:t>
          </a:r>
        </a:p>
      </dgm:t>
    </dgm:pt>
    <dgm:pt modelId="{955CE115-4094-414D-A638-57B1CEB377BC}" type="parTrans" cxnId="{260B76EC-C932-4D08-8F80-A7F7C1F0895A}">
      <dgm:prSet/>
      <dgm:spPr/>
      <dgm:t>
        <a:bodyPr/>
        <a:lstStyle/>
        <a:p>
          <a:endParaRPr lang="es-BO"/>
        </a:p>
      </dgm:t>
    </dgm:pt>
    <dgm:pt modelId="{9EF05BA1-7531-43D3-AE2D-315F87B68D80}" type="sibTrans" cxnId="{260B76EC-C932-4D08-8F80-A7F7C1F0895A}">
      <dgm:prSet/>
      <dgm:spPr/>
      <dgm:t>
        <a:bodyPr/>
        <a:lstStyle/>
        <a:p>
          <a:endParaRPr lang="es-BO"/>
        </a:p>
      </dgm:t>
    </dgm:pt>
    <dgm:pt modelId="{97755ECF-3D57-4CAA-83F2-45D11DF56308}">
      <dgm:prSet phldrT="[Texto]" custT="1"/>
      <dgm:spPr/>
      <dgm:t>
        <a:bodyPr/>
        <a:lstStyle/>
        <a:p>
          <a:r>
            <a:rPr lang="es-BO" sz="1800" b="1" dirty="0">
              <a:effectLst>
                <a:outerShdw blurRad="38100" dist="38100" dir="2700000" algn="tl">
                  <a:srgbClr val="000000">
                    <a:alpha val="43137"/>
                  </a:srgbClr>
                </a:outerShdw>
              </a:effectLst>
            </a:rPr>
            <a:t>Clientes persona natural</a:t>
          </a:r>
        </a:p>
      </dgm:t>
    </dgm:pt>
    <dgm:pt modelId="{F03723D9-EADC-43F7-B0AE-45CE43B0FDE1}" type="parTrans" cxnId="{A5AA02A7-9C48-46F0-97F7-EFB4AC1B03C1}">
      <dgm:prSet/>
      <dgm:spPr/>
      <dgm:t>
        <a:bodyPr/>
        <a:lstStyle/>
        <a:p>
          <a:endParaRPr lang="es-BO"/>
        </a:p>
      </dgm:t>
    </dgm:pt>
    <dgm:pt modelId="{08E3E996-FB62-4BAF-80F5-99F93F3BB7D0}" type="sibTrans" cxnId="{A5AA02A7-9C48-46F0-97F7-EFB4AC1B03C1}">
      <dgm:prSet/>
      <dgm:spPr/>
      <dgm:t>
        <a:bodyPr/>
        <a:lstStyle/>
        <a:p>
          <a:endParaRPr lang="es-BO"/>
        </a:p>
      </dgm:t>
    </dgm:pt>
    <dgm:pt modelId="{20AE37FE-AE8D-4519-A305-24E678325039}">
      <dgm:prSet phldrT="[Texto]"/>
      <dgm:spPr/>
      <dgm:t>
        <a:bodyPr/>
        <a:lstStyle/>
        <a:p>
          <a:r>
            <a:rPr lang="es-BO" b="1" dirty="0">
              <a:effectLst>
                <a:outerShdw blurRad="38100" dist="38100" dir="2700000" algn="tl">
                  <a:srgbClr val="000000">
                    <a:alpha val="43137"/>
                  </a:srgbClr>
                </a:outerShdw>
              </a:effectLst>
            </a:rPr>
            <a:t>Comisión generada para VUN y BUN</a:t>
          </a:r>
        </a:p>
      </dgm:t>
    </dgm:pt>
    <dgm:pt modelId="{EFC50BD9-FDD1-40E3-B186-D04E22FD33A3}" type="parTrans" cxnId="{21D5D098-65AE-495C-8DBE-4EF05D8BC90D}">
      <dgm:prSet/>
      <dgm:spPr/>
      <dgm:t>
        <a:bodyPr/>
        <a:lstStyle/>
        <a:p>
          <a:endParaRPr lang="es-BO"/>
        </a:p>
      </dgm:t>
    </dgm:pt>
    <dgm:pt modelId="{C5C5D449-D17F-4E94-B832-DA46470123B1}" type="sibTrans" cxnId="{21D5D098-65AE-495C-8DBE-4EF05D8BC90D}">
      <dgm:prSet/>
      <dgm:spPr/>
      <dgm:t>
        <a:bodyPr/>
        <a:lstStyle/>
        <a:p>
          <a:endParaRPr lang="es-BO"/>
        </a:p>
      </dgm:t>
    </dgm:pt>
    <dgm:pt modelId="{DE2F053A-1C02-41D3-9B53-E0C6DC5E5CEE}">
      <dgm:prSet phldrT="[Texto]"/>
      <dgm:spPr/>
      <dgm:t>
        <a:bodyPr/>
        <a:lstStyle/>
        <a:p>
          <a:endParaRPr lang="es-BO" dirty="0"/>
        </a:p>
      </dgm:t>
    </dgm:pt>
    <dgm:pt modelId="{7B77009C-5CAB-4586-B3DD-989B6193E9EE}" type="parTrans" cxnId="{6F862C7C-3013-476F-9027-142944B7381D}">
      <dgm:prSet/>
      <dgm:spPr/>
      <dgm:t>
        <a:bodyPr/>
        <a:lstStyle/>
        <a:p>
          <a:endParaRPr lang="es-BO"/>
        </a:p>
      </dgm:t>
    </dgm:pt>
    <dgm:pt modelId="{B117C458-333C-4CC2-8EC6-DFE7FA7BA9BE}" type="sibTrans" cxnId="{6F862C7C-3013-476F-9027-142944B7381D}">
      <dgm:prSet/>
      <dgm:spPr/>
      <dgm:t>
        <a:bodyPr/>
        <a:lstStyle/>
        <a:p>
          <a:endParaRPr lang="es-BO"/>
        </a:p>
      </dgm:t>
    </dgm:pt>
    <dgm:pt modelId="{CB225C67-DE7C-4924-84E1-1453FF35128F}" type="pres">
      <dgm:prSet presAssocID="{A3465544-B88C-4B82-8AE3-3D0B8AB8C0F4}" presName="Name0" presStyleCnt="0">
        <dgm:presLayoutVars>
          <dgm:chMax val="1"/>
          <dgm:dir/>
          <dgm:animLvl val="ctr"/>
          <dgm:resizeHandles val="exact"/>
        </dgm:presLayoutVars>
      </dgm:prSet>
      <dgm:spPr/>
    </dgm:pt>
    <dgm:pt modelId="{CC5F38FE-144F-48B9-B0CB-8197CDB72ED3}" type="pres">
      <dgm:prSet presAssocID="{F7A87611-BC4D-4063-9F85-76C3A9E60D29}" presName="centerShape" presStyleLbl="node0" presStyleIdx="0" presStyleCnt="1" custScaleX="157079" custScaleY="105996"/>
      <dgm:spPr/>
    </dgm:pt>
    <dgm:pt modelId="{1921FB23-6C80-487D-AB44-919E653B2205}" type="pres">
      <dgm:prSet presAssocID="{F03723D9-EADC-43F7-B0AE-45CE43B0FDE1}" presName="parTrans" presStyleLbl="sibTrans2D1" presStyleIdx="0" presStyleCnt="2" custAng="10800000" custScaleX="173427"/>
      <dgm:spPr/>
    </dgm:pt>
    <dgm:pt modelId="{767EAC0C-018C-4C87-81A7-36EFC0935315}" type="pres">
      <dgm:prSet presAssocID="{F03723D9-EADC-43F7-B0AE-45CE43B0FDE1}" presName="connectorText" presStyleLbl="sibTrans2D1" presStyleIdx="0" presStyleCnt="2"/>
      <dgm:spPr/>
    </dgm:pt>
    <dgm:pt modelId="{EAB3389C-1F26-46A8-84CE-B669B5AB267C}" type="pres">
      <dgm:prSet presAssocID="{97755ECF-3D57-4CAA-83F2-45D11DF56308}" presName="node" presStyleLbl="node1" presStyleIdx="0" presStyleCnt="2">
        <dgm:presLayoutVars>
          <dgm:bulletEnabled val="1"/>
        </dgm:presLayoutVars>
      </dgm:prSet>
      <dgm:spPr/>
    </dgm:pt>
    <dgm:pt modelId="{982C87C1-A16F-4D1D-A1B8-9FFE75D13351}" type="pres">
      <dgm:prSet presAssocID="{EFC50BD9-FDD1-40E3-B186-D04E22FD33A3}" presName="parTrans" presStyleLbl="sibTrans2D1" presStyleIdx="1" presStyleCnt="2" custScaleX="146325"/>
      <dgm:spPr/>
    </dgm:pt>
    <dgm:pt modelId="{B89216E8-5D41-480A-AF40-79D5A3973245}" type="pres">
      <dgm:prSet presAssocID="{EFC50BD9-FDD1-40E3-B186-D04E22FD33A3}" presName="connectorText" presStyleLbl="sibTrans2D1" presStyleIdx="1" presStyleCnt="2"/>
      <dgm:spPr/>
    </dgm:pt>
    <dgm:pt modelId="{A48329C8-7A18-40AF-8474-152B20604B9E}" type="pres">
      <dgm:prSet presAssocID="{20AE37FE-AE8D-4519-A305-24E678325039}" presName="node" presStyleLbl="node1" presStyleIdx="1" presStyleCnt="2">
        <dgm:presLayoutVars>
          <dgm:bulletEnabled val="1"/>
        </dgm:presLayoutVars>
      </dgm:prSet>
      <dgm:spPr/>
    </dgm:pt>
  </dgm:ptLst>
  <dgm:cxnLst>
    <dgm:cxn modelId="{ECABA917-3F8F-4FC0-BE1B-23977FC19E70}" type="presOf" srcId="{F03723D9-EADC-43F7-B0AE-45CE43B0FDE1}" destId="{1921FB23-6C80-487D-AB44-919E653B2205}" srcOrd="0" destOrd="0" presId="urn:microsoft.com/office/officeart/2005/8/layout/radial5"/>
    <dgm:cxn modelId="{C868F71C-4B4D-4E07-8F7A-EE0356150BE4}" type="presOf" srcId="{97755ECF-3D57-4CAA-83F2-45D11DF56308}" destId="{EAB3389C-1F26-46A8-84CE-B669B5AB267C}" srcOrd="0" destOrd="0" presId="urn:microsoft.com/office/officeart/2005/8/layout/radial5"/>
    <dgm:cxn modelId="{15A97425-1475-4E1F-8BC9-8F2499686549}" type="presOf" srcId="{A3465544-B88C-4B82-8AE3-3D0B8AB8C0F4}" destId="{CB225C67-DE7C-4924-84E1-1453FF35128F}" srcOrd="0" destOrd="0" presId="urn:microsoft.com/office/officeart/2005/8/layout/radial5"/>
    <dgm:cxn modelId="{D8CA695F-DBF4-4F6F-8EE2-A5C42ADE0781}" type="presOf" srcId="{F03723D9-EADC-43F7-B0AE-45CE43B0FDE1}" destId="{767EAC0C-018C-4C87-81A7-36EFC0935315}" srcOrd="1" destOrd="0" presId="urn:microsoft.com/office/officeart/2005/8/layout/radial5"/>
    <dgm:cxn modelId="{A49DB158-F231-4109-8EE3-FBF50DA840A4}" type="presOf" srcId="{20AE37FE-AE8D-4519-A305-24E678325039}" destId="{A48329C8-7A18-40AF-8474-152B20604B9E}" srcOrd="0" destOrd="0" presId="urn:microsoft.com/office/officeart/2005/8/layout/radial5"/>
    <dgm:cxn modelId="{6F862C7C-3013-476F-9027-142944B7381D}" srcId="{A3465544-B88C-4B82-8AE3-3D0B8AB8C0F4}" destId="{DE2F053A-1C02-41D3-9B53-E0C6DC5E5CEE}" srcOrd="1" destOrd="0" parTransId="{7B77009C-5CAB-4586-B3DD-989B6193E9EE}" sibTransId="{B117C458-333C-4CC2-8EC6-DFE7FA7BA9BE}"/>
    <dgm:cxn modelId="{64174381-77C7-4703-956E-E7A91582ED44}" type="presOf" srcId="{F7A87611-BC4D-4063-9F85-76C3A9E60D29}" destId="{CC5F38FE-144F-48B9-B0CB-8197CDB72ED3}" srcOrd="0" destOrd="0" presId="urn:microsoft.com/office/officeart/2005/8/layout/radial5"/>
    <dgm:cxn modelId="{21D5D098-65AE-495C-8DBE-4EF05D8BC90D}" srcId="{F7A87611-BC4D-4063-9F85-76C3A9E60D29}" destId="{20AE37FE-AE8D-4519-A305-24E678325039}" srcOrd="1" destOrd="0" parTransId="{EFC50BD9-FDD1-40E3-B186-D04E22FD33A3}" sibTransId="{C5C5D449-D17F-4E94-B832-DA46470123B1}"/>
    <dgm:cxn modelId="{19363BA1-54DE-49D7-AF79-EA11B25891F1}" type="presOf" srcId="{EFC50BD9-FDD1-40E3-B186-D04E22FD33A3}" destId="{982C87C1-A16F-4D1D-A1B8-9FFE75D13351}" srcOrd="0" destOrd="0" presId="urn:microsoft.com/office/officeart/2005/8/layout/radial5"/>
    <dgm:cxn modelId="{A5AA02A7-9C48-46F0-97F7-EFB4AC1B03C1}" srcId="{F7A87611-BC4D-4063-9F85-76C3A9E60D29}" destId="{97755ECF-3D57-4CAA-83F2-45D11DF56308}" srcOrd="0" destOrd="0" parTransId="{F03723D9-EADC-43F7-B0AE-45CE43B0FDE1}" sibTransId="{08E3E996-FB62-4BAF-80F5-99F93F3BB7D0}"/>
    <dgm:cxn modelId="{7E538CCB-066E-4E03-86C1-FAFBF2E2D606}" type="presOf" srcId="{EFC50BD9-FDD1-40E3-B186-D04E22FD33A3}" destId="{B89216E8-5D41-480A-AF40-79D5A3973245}" srcOrd="1" destOrd="0" presId="urn:microsoft.com/office/officeart/2005/8/layout/radial5"/>
    <dgm:cxn modelId="{260B76EC-C932-4D08-8F80-A7F7C1F0895A}" srcId="{A3465544-B88C-4B82-8AE3-3D0B8AB8C0F4}" destId="{F7A87611-BC4D-4063-9F85-76C3A9E60D29}" srcOrd="0" destOrd="0" parTransId="{955CE115-4094-414D-A638-57B1CEB377BC}" sibTransId="{9EF05BA1-7531-43D3-AE2D-315F87B68D80}"/>
    <dgm:cxn modelId="{CF538944-1032-4C06-80FF-12A7E21308A0}" type="presParOf" srcId="{CB225C67-DE7C-4924-84E1-1453FF35128F}" destId="{CC5F38FE-144F-48B9-B0CB-8197CDB72ED3}" srcOrd="0" destOrd="0" presId="urn:microsoft.com/office/officeart/2005/8/layout/radial5"/>
    <dgm:cxn modelId="{79D9B031-C156-4FD4-BAB5-8CBB0D2DCF05}" type="presParOf" srcId="{CB225C67-DE7C-4924-84E1-1453FF35128F}" destId="{1921FB23-6C80-487D-AB44-919E653B2205}" srcOrd="1" destOrd="0" presId="urn:microsoft.com/office/officeart/2005/8/layout/radial5"/>
    <dgm:cxn modelId="{DF638F76-B89E-446D-AE4F-2239FAE474FA}" type="presParOf" srcId="{1921FB23-6C80-487D-AB44-919E653B2205}" destId="{767EAC0C-018C-4C87-81A7-36EFC0935315}" srcOrd="0" destOrd="0" presId="urn:microsoft.com/office/officeart/2005/8/layout/radial5"/>
    <dgm:cxn modelId="{D9C60671-7E7C-4D80-9C5F-3F5795E0F72F}" type="presParOf" srcId="{CB225C67-DE7C-4924-84E1-1453FF35128F}" destId="{EAB3389C-1F26-46A8-84CE-B669B5AB267C}" srcOrd="2" destOrd="0" presId="urn:microsoft.com/office/officeart/2005/8/layout/radial5"/>
    <dgm:cxn modelId="{4A881486-45F9-4582-9431-A9AC5635D1CC}" type="presParOf" srcId="{CB225C67-DE7C-4924-84E1-1453FF35128F}" destId="{982C87C1-A16F-4D1D-A1B8-9FFE75D13351}" srcOrd="3" destOrd="0" presId="urn:microsoft.com/office/officeart/2005/8/layout/radial5"/>
    <dgm:cxn modelId="{23C26655-112F-42E0-899F-51AE7A4ED95F}" type="presParOf" srcId="{982C87C1-A16F-4D1D-A1B8-9FFE75D13351}" destId="{B89216E8-5D41-480A-AF40-79D5A3973245}" srcOrd="0" destOrd="0" presId="urn:microsoft.com/office/officeart/2005/8/layout/radial5"/>
    <dgm:cxn modelId="{A8F2EE50-5646-417A-9DB3-A46D9C24387C}" type="presParOf" srcId="{CB225C67-DE7C-4924-84E1-1453FF35128F}" destId="{A48329C8-7A18-40AF-8474-152B20604B9E}" srcOrd="4" destOrd="0" presId="urn:microsoft.com/office/officeart/2005/8/layout/radial5"/>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8D49F-A4D6-4840-AAF0-7000520A78CB}">
      <dsp:nvSpPr>
        <dsp:cNvPr id="0" name=""/>
        <dsp:cNvSpPr/>
      </dsp:nvSpPr>
      <dsp:spPr>
        <a:xfrm>
          <a:off x="2078063" y="-4929"/>
          <a:ext cx="6369201" cy="6369201"/>
        </a:xfrm>
        <a:prstGeom prst="circularArrow">
          <a:avLst>
            <a:gd name="adj1" fmla="val 5274"/>
            <a:gd name="adj2" fmla="val 312630"/>
            <a:gd name="adj3" fmla="val 14202528"/>
            <a:gd name="adj4" fmla="val 1714201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C0664F-D6F7-476E-8A90-8F6751378DDE}">
      <dsp:nvSpPr>
        <dsp:cNvPr id="0" name=""/>
        <dsp:cNvSpPr/>
      </dsp:nvSpPr>
      <dsp:spPr>
        <a:xfrm>
          <a:off x="4034366" y="2396"/>
          <a:ext cx="2456595" cy="12282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BO" sz="2000" kern="1200" dirty="0">
              <a:solidFill>
                <a:srgbClr val="FFFFFF"/>
              </a:solidFill>
            </a:rPr>
            <a:t>Inversionistas</a:t>
          </a:r>
        </a:p>
      </dsp:txBody>
      <dsp:txXfrm>
        <a:off x="4094327" y="62357"/>
        <a:ext cx="2336673" cy="1108375"/>
      </dsp:txXfrm>
    </dsp:sp>
    <dsp:sp modelId="{CED88911-35DB-4DCC-B807-BC766D91D7EB}">
      <dsp:nvSpPr>
        <dsp:cNvPr id="0" name=""/>
        <dsp:cNvSpPr/>
      </dsp:nvSpPr>
      <dsp:spPr>
        <a:xfrm>
          <a:off x="6272050" y="1294324"/>
          <a:ext cx="2456595" cy="12282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BO" sz="2000" kern="1200" dirty="0" err="1">
              <a:solidFill>
                <a:srgbClr val="FFFFFF"/>
              </a:solidFill>
            </a:rPr>
            <a:t>Aperturan</a:t>
          </a:r>
          <a:r>
            <a:rPr lang="es-BO" sz="2000" kern="1200" dirty="0">
              <a:solidFill>
                <a:srgbClr val="FFFFFF"/>
              </a:solidFill>
            </a:rPr>
            <a:t> cuenta</a:t>
          </a:r>
        </a:p>
      </dsp:txBody>
      <dsp:txXfrm>
        <a:off x="6332011" y="1354285"/>
        <a:ext cx="2336673" cy="1108375"/>
      </dsp:txXfrm>
    </dsp:sp>
    <dsp:sp modelId="{774FCD16-0F26-495E-A7EA-4D2AC96B4D33}">
      <dsp:nvSpPr>
        <dsp:cNvPr id="0" name=""/>
        <dsp:cNvSpPr/>
      </dsp:nvSpPr>
      <dsp:spPr>
        <a:xfrm>
          <a:off x="6272050" y="3878178"/>
          <a:ext cx="2456595" cy="12282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BO" sz="2000" kern="1200" dirty="0">
              <a:solidFill>
                <a:srgbClr val="FFFFFF"/>
              </a:solidFill>
            </a:rPr>
            <a:t>Se emite la orden de inversión a ejecutar</a:t>
          </a:r>
        </a:p>
      </dsp:txBody>
      <dsp:txXfrm>
        <a:off x="6332011" y="3938139"/>
        <a:ext cx="2336673" cy="1108375"/>
      </dsp:txXfrm>
    </dsp:sp>
    <dsp:sp modelId="{372D4EB7-77B5-4E3B-8740-84D470BA3482}">
      <dsp:nvSpPr>
        <dsp:cNvPr id="0" name=""/>
        <dsp:cNvSpPr/>
      </dsp:nvSpPr>
      <dsp:spPr>
        <a:xfrm>
          <a:off x="4034366" y="5170105"/>
          <a:ext cx="2456595" cy="12282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BO" sz="2000" kern="1200" dirty="0">
              <a:solidFill>
                <a:srgbClr val="FFFFFF"/>
              </a:solidFill>
            </a:rPr>
            <a:t>Se</a:t>
          </a:r>
          <a:r>
            <a:rPr lang="es-BO" sz="2000" kern="1200" baseline="0" dirty="0">
              <a:solidFill>
                <a:srgbClr val="FFFFFF"/>
              </a:solidFill>
            </a:rPr>
            <a:t> indica las oportunidades de inversión</a:t>
          </a:r>
          <a:endParaRPr lang="es-BO" sz="2000" kern="1200" dirty="0">
            <a:solidFill>
              <a:srgbClr val="FFFFFF"/>
            </a:solidFill>
          </a:endParaRPr>
        </a:p>
      </dsp:txBody>
      <dsp:txXfrm>
        <a:off x="4094327" y="5230066"/>
        <a:ext cx="2336673" cy="1108375"/>
      </dsp:txXfrm>
    </dsp:sp>
    <dsp:sp modelId="{DF3B7B9A-DD0A-4B7C-A1D4-21CFB19ADA8D}">
      <dsp:nvSpPr>
        <dsp:cNvPr id="0" name=""/>
        <dsp:cNvSpPr/>
      </dsp:nvSpPr>
      <dsp:spPr>
        <a:xfrm>
          <a:off x="1796682" y="3878178"/>
          <a:ext cx="2456595" cy="12282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BO" sz="2000" kern="1200" dirty="0">
              <a:solidFill>
                <a:srgbClr val="FFFFFF"/>
              </a:solidFill>
            </a:rPr>
            <a:t>Se realiza la inversión</a:t>
          </a:r>
        </a:p>
      </dsp:txBody>
      <dsp:txXfrm>
        <a:off x="1856643" y="3938139"/>
        <a:ext cx="2336673" cy="1108375"/>
      </dsp:txXfrm>
    </dsp:sp>
    <dsp:sp modelId="{F910800F-2CA6-421C-AE12-E5A07562E1C1}">
      <dsp:nvSpPr>
        <dsp:cNvPr id="0" name=""/>
        <dsp:cNvSpPr/>
      </dsp:nvSpPr>
      <dsp:spPr>
        <a:xfrm>
          <a:off x="1796682" y="1294324"/>
          <a:ext cx="2456595" cy="12282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BO" sz="2000" kern="1200" dirty="0">
              <a:solidFill>
                <a:srgbClr val="FFFFFF"/>
              </a:solidFill>
            </a:rPr>
            <a:t>Se informa al cliente los resultados de la ejecución</a:t>
          </a:r>
        </a:p>
      </dsp:txBody>
      <dsp:txXfrm>
        <a:off x="1856643" y="1354285"/>
        <a:ext cx="2336673" cy="1108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4DCA1-7437-48CA-AC29-89D604C42754}">
      <dsp:nvSpPr>
        <dsp:cNvPr id="0" name=""/>
        <dsp:cNvSpPr/>
      </dsp:nvSpPr>
      <dsp:spPr>
        <a:xfrm>
          <a:off x="4798586" y="822"/>
          <a:ext cx="1803644" cy="9018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BO" sz="1600" kern="1200" dirty="0">
              <a:solidFill>
                <a:srgbClr val="FFFFFF"/>
              </a:solidFill>
            </a:rPr>
            <a:t>Análisis de emisor</a:t>
          </a:r>
        </a:p>
      </dsp:txBody>
      <dsp:txXfrm>
        <a:off x="4824999" y="27235"/>
        <a:ext cx="1750818" cy="848996"/>
      </dsp:txXfrm>
    </dsp:sp>
    <dsp:sp modelId="{290414C4-391C-45F0-90C3-1AAE88CAD478}">
      <dsp:nvSpPr>
        <dsp:cNvPr id="0" name=""/>
        <dsp:cNvSpPr/>
      </dsp:nvSpPr>
      <dsp:spPr>
        <a:xfrm rot="1800000">
          <a:off x="6520881" y="1039447"/>
          <a:ext cx="941654" cy="3156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BO" sz="1300" kern="1200">
            <a:solidFill>
              <a:srgbClr val="FFFFFF"/>
            </a:solidFill>
          </a:endParaRPr>
        </a:p>
      </dsp:txBody>
      <dsp:txXfrm>
        <a:off x="6615572" y="1102574"/>
        <a:ext cx="752272" cy="189383"/>
      </dsp:txXfrm>
    </dsp:sp>
    <dsp:sp modelId="{949978DA-7CDC-4BDD-A82F-BD65E7825CD3}">
      <dsp:nvSpPr>
        <dsp:cNvPr id="0" name=""/>
        <dsp:cNvSpPr/>
      </dsp:nvSpPr>
      <dsp:spPr>
        <a:xfrm>
          <a:off x="7381185" y="1491887"/>
          <a:ext cx="1803644" cy="9018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BO" sz="1600" kern="1200" dirty="0">
              <a:solidFill>
                <a:srgbClr val="FFFFFF"/>
              </a:solidFill>
            </a:rPr>
            <a:t>Análisis de cartera del cliente</a:t>
          </a:r>
        </a:p>
      </dsp:txBody>
      <dsp:txXfrm>
        <a:off x="7407598" y="1518300"/>
        <a:ext cx="1750818" cy="848996"/>
      </dsp:txXfrm>
    </dsp:sp>
    <dsp:sp modelId="{7997B5DC-52FC-4DAB-B0E6-1230F689019B}">
      <dsp:nvSpPr>
        <dsp:cNvPr id="0" name=""/>
        <dsp:cNvSpPr/>
      </dsp:nvSpPr>
      <dsp:spPr>
        <a:xfrm rot="5400000">
          <a:off x="7812181" y="3276044"/>
          <a:ext cx="941654" cy="3156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BO" sz="1300" kern="1200">
            <a:solidFill>
              <a:srgbClr val="FFFFFF"/>
            </a:solidFill>
          </a:endParaRPr>
        </a:p>
      </dsp:txBody>
      <dsp:txXfrm>
        <a:off x="7906872" y="3339171"/>
        <a:ext cx="752272" cy="189383"/>
      </dsp:txXfrm>
    </dsp:sp>
    <dsp:sp modelId="{543A8237-C609-4B5D-A0A0-BFEB0BF5BD5D}">
      <dsp:nvSpPr>
        <dsp:cNvPr id="0" name=""/>
        <dsp:cNvSpPr/>
      </dsp:nvSpPr>
      <dsp:spPr>
        <a:xfrm>
          <a:off x="7381185" y="4474016"/>
          <a:ext cx="1803644" cy="9018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BO" sz="1600" kern="1200" dirty="0">
              <a:solidFill>
                <a:srgbClr val="FFFFFF"/>
              </a:solidFill>
            </a:rPr>
            <a:t>Análisis de rendimientos</a:t>
          </a:r>
        </a:p>
      </dsp:txBody>
      <dsp:txXfrm>
        <a:off x="7407598" y="4500429"/>
        <a:ext cx="1750818" cy="848996"/>
      </dsp:txXfrm>
    </dsp:sp>
    <dsp:sp modelId="{FCE4961C-7CBE-42DD-8FA9-1B989BD770DA}">
      <dsp:nvSpPr>
        <dsp:cNvPr id="0" name=""/>
        <dsp:cNvSpPr/>
      </dsp:nvSpPr>
      <dsp:spPr>
        <a:xfrm rot="9000000">
          <a:off x="6520881" y="5512641"/>
          <a:ext cx="941654" cy="3156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BO" sz="1300" kern="1200">
            <a:solidFill>
              <a:srgbClr val="FFFFFF"/>
            </a:solidFill>
          </a:endParaRPr>
        </a:p>
      </dsp:txBody>
      <dsp:txXfrm rot="10800000">
        <a:off x="6615572" y="5575768"/>
        <a:ext cx="752272" cy="189383"/>
      </dsp:txXfrm>
    </dsp:sp>
    <dsp:sp modelId="{E5F8D110-9789-46F2-B6CD-C022FBF3FCA0}">
      <dsp:nvSpPr>
        <dsp:cNvPr id="0" name=""/>
        <dsp:cNvSpPr/>
      </dsp:nvSpPr>
      <dsp:spPr>
        <a:xfrm>
          <a:off x="4798586" y="5965081"/>
          <a:ext cx="1803644" cy="9018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BO" sz="1600" kern="1200" dirty="0">
              <a:solidFill>
                <a:srgbClr val="FFFFFF"/>
              </a:solidFill>
            </a:rPr>
            <a:t>Importancia de diversificación</a:t>
          </a:r>
        </a:p>
      </dsp:txBody>
      <dsp:txXfrm>
        <a:off x="4824999" y="5991494"/>
        <a:ext cx="1750818" cy="848996"/>
      </dsp:txXfrm>
    </dsp:sp>
    <dsp:sp modelId="{19289541-5D68-4F6C-B68A-A3720A8D8321}">
      <dsp:nvSpPr>
        <dsp:cNvPr id="0" name=""/>
        <dsp:cNvSpPr/>
      </dsp:nvSpPr>
      <dsp:spPr>
        <a:xfrm rot="12598695">
          <a:off x="3938098" y="5513189"/>
          <a:ext cx="941654" cy="3156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BO" sz="1300" kern="1200">
            <a:solidFill>
              <a:srgbClr val="FFFFFF"/>
            </a:solidFill>
          </a:endParaRPr>
        </a:p>
      </dsp:txBody>
      <dsp:txXfrm rot="10800000">
        <a:off x="4032789" y="5576316"/>
        <a:ext cx="752272" cy="189383"/>
      </dsp:txXfrm>
    </dsp:sp>
    <dsp:sp modelId="{BE353649-78FC-4B98-BABD-69D09C1B9045}">
      <dsp:nvSpPr>
        <dsp:cNvPr id="0" name=""/>
        <dsp:cNvSpPr/>
      </dsp:nvSpPr>
      <dsp:spPr>
        <a:xfrm>
          <a:off x="2215620" y="4475112"/>
          <a:ext cx="1803644" cy="9018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BO" sz="1600" kern="1200" dirty="0">
              <a:solidFill>
                <a:srgbClr val="FFFFFF"/>
              </a:solidFill>
            </a:rPr>
            <a:t>Equilibrio entre retorno obtenido y rendimiento total</a:t>
          </a:r>
        </a:p>
      </dsp:txBody>
      <dsp:txXfrm>
        <a:off x="2242033" y="4501525"/>
        <a:ext cx="1750818" cy="848996"/>
      </dsp:txXfrm>
    </dsp:sp>
    <dsp:sp modelId="{3D0D29C8-94DF-48B6-BD8D-B753E30BB175}">
      <dsp:nvSpPr>
        <dsp:cNvPr id="0" name=""/>
        <dsp:cNvSpPr/>
      </dsp:nvSpPr>
      <dsp:spPr>
        <a:xfrm rot="16199118">
          <a:off x="2646232" y="3276707"/>
          <a:ext cx="941654" cy="3156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BO" sz="1300" kern="1200">
            <a:solidFill>
              <a:srgbClr val="FFFFFF"/>
            </a:solidFill>
          </a:endParaRPr>
        </a:p>
      </dsp:txBody>
      <dsp:txXfrm rot="10800000">
        <a:off x="2740923" y="3339834"/>
        <a:ext cx="752272" cy="189383"/>
      </dsp:txXfrm>
    </dsp:sp>
    <dsp:sp modelId="{8AF43B86-5CA4-4015-B5D9-FF846E086EFC}">
      <dsp:nvSpPr>
        <dsp:cNvPr id="0" name=""/>
        <dsp:cNvSpPr/>
      </dsp:nvSpPr>
      <dsp:spPr>
        <a:xfrm>
          <a:off x="2214854" y="1492118"/>
          <a:ext cx="1803644" cy="9018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BO" sz="1600" kern="1200" dirty="0">
              <a:solidFill>
                <a:srgbClr val="FFFFFF"/>
              </a:solidFill>
            </a:rPr>
            <a:t>Cliente indica decisión de inversión</a:t>
          </a:r>
        </a:p>
      </dsp:txBody>
      <dsp:txXfrm>
        <a:off x="2241267" y="1518531"/>
        <a:ext cx="1750818" cy="848996"/>
      </dsp:txXfrm>
    </dsp:sp>
    <dsp:sp modelId="{B89F81F6-852C-4C64-BD91-C31FEDD31E63}">
      <dsp:nvSpPr>
        <dsp:cNvPr id="0" name=""/>
        <dsp:cNvSpPr/>
      </dsp:nvSpPr>
      <dsp:spPr>
        <a:xfrm rot="19800422">
          <a:off x="3937715" y="1039562"/>
          <a:ext cx="941654" cy="3156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BO" sz="1300" kern="1200">
            <a:solidFill>
              <a:srgbClr val="FFFFFF"/>
            </a:solidFill>
          </a:endParaRPr>
        </a:p>
      </dsp:txBody>
      <dsp:txXfrm>
        <a:off x="4032406" y="1102689"/>
        <a:ext cx="752272" cy="189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F38FE-144F-48B9-B0CB-8197CDB72ED3}">
      <dsp:nvSpPr>
        <dsp:cNvPr id="0" name=""/>
        <dsp:cNvSpPr/>
      </dsp:nvSpPr>
      <dsp:spPr>
        <a:xfrm>
          <a:off x="785495" y="1759146"/>
          <a:ext cx="2541500" cy="164256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BO" sz="1600" b="1" kern="1200" dirty="0">
              <a:effectLst>
                <a:outerShdw blurRad="38100" dist="38100" dir="2700000" algn="tl">
                  <a:srgbClr val="000000">
                    <a:alpha val="43137"/>
                  </a:srgbClr>
                </a:outerShdw>
              </a:effectLst>
            </a:rPr>
            <a:t>Compra bonos BCB Directo en Bs., USD o </a:t>
          </a:r>
          <a:r>
            <a:rPr lang="es-BO" sz="1600" b="1" kern="1200" dirty="0" err="1">
              <a:effectLst>
                <a:outerShdw blurRad="38100" dist="38100" dir="2700000" algn="tl">
                  <a:srgbClr val="000000">
                    <a:alpha val="43137"/>
                  </a:srgbClr>
                </a:outerShdw>
              </a:effectLst>
            </a:rPr>
            <a:t>UFVs</a:t>
          </a:r>
          <a:r>
            <a:rPr lang="es-BO" sz="1600" b="1" kern="1200" dirty="0">
              <a:effectLst>
                <a:outerShdw blurRad="38100" dist="38100" dir="2700000" algn="tl">
                  <a:srgbClr val="000000">
                    <a:alpha val="43137"/>
                  </a:srgbClr>
                </a:outerShdw>
              </a:effectLst>
            </a:rPr>
            <a:t> en Entidades subcontratadas (BUN, otras)</a:t>
          </a:r>
        </a:p>
      </dsp:txBody>
      <dsp:txXfrm>
        <a:off x="1157689" y="1999694"/>
        <a:ext cx="1797112" cy="1161470"/>
      </dsp:txXfrm>
    </dsp:sp>
    <dsp:sp modelId="{1921FB23-6C80-487D-AB44-919E653B2205}">
      <dsp:nvSpPr>
        <dsp:cNvPr id="0" name=""/>
        <dsp:cNvSpPr/>
      </dsp:nvSpPr>
      <dsp:spPr>
        <a:xfrm rot="5400000">
          <a:off x="1875140" y="1311775"/>
          <a:ext cx="362209" cy="473820"/>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BO" sz="2000" kern="1200"/>
        </a:p>
      </dsp:txBody>
      <dsp:txXfrm>
        <a:off x="1929472" y="1352208"/>
        <a:ext cx="253546" cy="284292"/>
      </dsp:txXfrm>
    </dsp:sp>
    <dsp:sp modelId="{EAB3389C-1F26-46A8-84CE-B669B5AB267C}">
      <dsp:nvSpPr>
        <dsp:cNvPr id="0" name=""/>
        <dsp:cNvSpPr/>
      </dsp:nvSpPr>
      <dsp:spPr>
        <a:xfrm>
          <a:off x="1359451" y="-68382"/>
          <a:ext cx="1393588" cy="139358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BO" sz="1800" b="1" kern="1200" dirty="0">
              <a:effectLst>
                <a:outerShdw blurRad="38100" dist="38100" dir="2700000" algn="tl">
                  <a:srgbClr val="000000">
                    <a:alpha val="43137"/>
                  </a:srgbClr>
                </a:outerShdw>
              </a:effectLst>
            </a:rPr>
            <a:t>Clientes persona natural</a:t>
          </a:r>
        </a:p>
      </dsp:txBody>
      <dsp:txXfrm>
        <a:off x="1563537" y="135704"/>
        <a:ext cx="985416" cy="985416"/>
      </dsp:txXfrm>
    </dsp:sp>
    <dsp:sp modelId="{982C87C1-A16F-4D1D-A1B8-9FFE75D13351}">
      <dsp:nvSpPr>
        <dsp:cNvPr id="0" name=""/>
        <dsp:cNvSpPr/>
      </dsp:nvSpPr>
      <dsp:spPr>
        <a:xfrm rot="5433998">
          <a:off x="1928917" y="3305836"/>
          <a:ext cx="235620" cy="473820"/>
        </a:xfrm>
        <a:prstGeom prst="rightArrow">
          <a:avLst>
            <a:gd name="adj1" fmla="val 60000"/>
            <a:gd name="adj2" fmla="val 5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BO" sz="2000" kern="1200"/>
        </a:p>
      </dsp:txBody>
      <dsp:txXfrm rot="10800000">
        <a:off x="1964610" y="3365259"/>
        <a:ext cx="164934" cy="284292"/>
      </dsp:txXfrm>
    </dsp:sp>
    <dsp:sp modelId="{A48329C8-7A18-40AF-8474-152B20604B9E}">
      <dsp:nvSpPr>
        <dsp:cNvPr id="0" name=""/>
        <dsp:cNvSpPr/>
      </dsp:nvSpPr>
      <dsp:spPr>
        <a:xfrm>
          <a:off x="915958" y="3692498"/>
          <a:ext cx="2241962" cy="1679900"/>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BO" sz="1800" b="1" kern="1200" dirty="0">
              <a:effectLst>
                <a:outerShdw blurRad="38100" dist="38100" dir="2700000" algn="tl">
                  <a:srgbClr val="000000">
                    <a:alpha val="43137"/>
                  </a:srgbClr>
                </a:outerShdw>
              </a:effectLst>
            </a:rPr>
            <a:t>Comisión generada para VUN y para la entidad subcontratada</a:t>
          </a:r>
        </a:p>
      </dsp:txBody>
      <dsp:txXfrm>
        <a:off x="1244286" y="3938514"/>
        <a:ext cx="1585306" cy="1187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F38FE-144F-48B9-B0CB-8197CDB72ED3}">
      <dsp:nvSpPr>
        <dsp:cNvPr id="0" name=""/>
        <dsp:cNvSpPr/>
      </dsp:nvSpPr>
      <dsp:spPr>
        <a:xfrm>
          <a:off x="1137254" y="1998536"/>
          <a:ext cx="1936801" cy="130694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BO" sz="1800" b="1" kern="1200" dirty="0">
              <a:effectLst>
                <a:outerShdw blurRad="38100" dist="38100" dir="2700000" algn="tl">
                  <a:srgbClr val="000000">
                    <a:alpha val="43137"/>
                  </a:srgbClr>
                </a:outerShdw>
              </a:effectLst>
            </a:rPr>
            <a:t>Compra Bonos TGN Directo en Bs. en BUN</a:t>
          </a:r>
        </a:p>
      </dsp:txBody>
      <dsp:txXfrm>
        <a:off x="1420892" y="2189933"/>
        <a:ext cx="1369525" cy="924148"/>
      </dsp:txXfrm>
    </dsp:sp>
    <dsp:sp modelId="{1921FB23-6C80-487D-AB44-919E653B2205}">
      <dsp:nvSpPr>
        <dsp:cNvPr id="0" name=""/>
        <dsp:cNvSpPr/>
      </dsp:nvSpPr>
      <dsp:spPr>
        <a:xfrm rot="5400000">
          <a:off x="1894478" y="1571180"/>
          <a:ext cx="422354" cy="40899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BO" sz="1700" kern="1200"/>
        </a:p>
      </dsp:txBody>
      <dsp:txXfrm>
        <a:off x="1955828" y="1591631"/>
        <a:ext cx="299655" cy="245398"/>
      </dsp:txXfrm>
    </dsp:sp>
    <dsp:sp modelId="{EAB3389C-1F26-46A8-84CE-B669B5AB267C}">
      <dsp:nvSpPr>
        <dsp:cNvPr id="0" name=""/>
        <dsp:cNvSpPr/>
      </dsp:nvSpPr>
      <dsp:spPr>
        <a:xfrm>
          <a:off x="1339839" y="7406"/>
          <a:ext cx="1531631" cy="153163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BO" sz="1800" b="1" kern="1200" dirty="0">
              <a:effectLst>
                <a:outerShdw blurRad="38100" dist="38100" dir="2700000" algn="tl">
                  <a:srgbClr val="000000">
                    <a:alpha val="43137"/>
                  </a:srgbClr>
                </a:outerShdw>
              </a:effectLst>
            </a:rPr>
            <a:t>Clientes persona natural</a:t>
          </a:r>
        </a:p>
      </dsp:txBody>
      <dsp:txXfrm>
        <a:off x="1564141" y="231708"/>
        <a:ext cx="1083027" cy="1083027"/>
      </dsp:txXfrm>
    </dsp:sp>
    <dsp:sp modelId="{982C87C1-A16F-4D1D-A1B8-9FFE75D13351}">
      <dsp:nvSpPr>
        <dsp:cNvPr id="0" name=""/>
        <dsp:cNvSpPr/>
      </dsp:nvSpPr>
      <dsp:spPr>
        <a:xfrm rot="5400000">
          <a:off x="1927479" y="3323836"/>
          <a:ext cx="356351" cy="408998"/>
        </a:xfrm>
        <a:prstGeom prst="rightArrow">
          <a:avLst>
            <a:gd name="adj1" fmla="val 60000"/>
            <a:gd name="adj2" fmla="val 50000"/>
          </a:avLst>
        </a:prstGeom>
        <a:gradFill rotWithShape="0">
          <a:gsLst>
            <a:gs pos="0">
              <a:schemeClr val="accent2">
                <a:hueOff val="-13299463"/>
                <a:satOff val="-96020"/>
                <a:lumOff val="4118"/>
                <a:alphaOff val="0"/>
                <a:satMod val="103000"/>
                <a:lumMod val="102000"/>
                <a:tint val="94000"/>
              </a:schemeClr>
            </a:gs>
            <a:gs pos="50000">
              <a:schemeClr val="accent2">
                <a:hueOff val="-13299463"/>
                <a:satOff val="-96020"/>
                <a:lumOff val="4118"/>
                <a:alphaOff val="0"/>
                <a:satMod val="110000"/>
                <a:lumMod val="100000"/>
                <a:shade val="100000"/>
              </a:schemeClr>
            </a:gs>
            <a:gs pos="100000">
              <a:schemeClr val="accent2">
                <a:hueOff val="-13299463"/>
                <a:satOff val="-96020"/>
                <a:lumOff val="411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BO" sz="1700" kern="1200"/>
        </a:p>
      </dsp:txBody>
      <dsp:txXfrm>
        <a:off x="1980932" y="3352184"/>
        <a:ext cx="249446" cy="245398"/>
      </dsp:txXfrm>
    </dsp:sp>
    <dsp:sp modelId="{A48329C8-7A18-40AF-8474-152B20604B9E}">
      <dsp:nvSpPr>
        <dsp:cNvPr id="0" name=""/>
        <dsp:cNvSpPr/>
      </dsp:nvSpPr>
      <dsp:spPr>
        <a:xfrm>
          <a:off x="1339839" y="3764978"/>
          <a:ext cx="1531631" cy="1531631"/>
        </a:xfrm>
        <a:prstGeom prst="ellipse">
          <a:avLst/>
        </a:prstGeom>
        <a:gradFill rotWithShape="0">
          <a:gsLst>
            <a:gs pos="0">
              <a:schemeClr val="accent2">
                <a:hueOff val="-13299463"/>
                <a:satOff val="-96020"/>
                <a:lumOff val="4118"/>
                <a:alphaOff val="0"/>
                <a:satMod val="103000"/>
                <a:lumMod val="102000"/>
                <a:tint val="94000"/>
              </a:schemeClr>
            </a:gs>
            <a:gs pos="50000">
              <a:schemeClr val="accent2">
                <a:hueOff val="-13299463"/>
                <a:satOff val="-96020"/>
                <a:lumOff val="4118"/>
                <a:alphaOff val="0"/>
                <a:satMod val="110000"/>
                <a:lumMod val="100000"/>
                <a:shade val="100000"/>
              </a:schemeClr>
            </a:gs>
            <a:gs pos="100000">
              <a:schemeClr val="accent2">
                <a:hueOff val="-13299463"/>
                <a:satOff val="-96020"/>
                <a:lumOff val="411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BO" sz="1800" b="1" kern="1200" dirty="0">
              <a:effectLst>
                <a:outerShdw blurRad="38100" dist="38100" dir="2700000" algn="tl">
                  <a:srgbClr val="000000">
                    <a:alpha val="43137"/>
                  </a:srgbClr>
                </a:outerShdw>
              </a:effectLst>
            </a:rPr>
            <a:t>Comisión generada para VUN y BUN</a:t>
          </a:r>
        </a:p>
      </dsp:txBody>
      <dsp:txXfrm>
        <a:off x="1564141" y="3989280"/>
        <a:ext cx="1083027" cy="108302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DF56BA-F12C-48C9-8C42-6D0888382B21}" type="datetimeFigureOut">
              <a:rPr lang="en-US" smtClean="0"/>
              <a:t>4/12/2024</a:t>
            </a:fld>
            <a:endParaRPr 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BE144B-B9B0-4FC2-A6CE-C71C67573E91}" type="slidenum">
              <a:rPr lang="en-US" smtClean="0"/>
              <a:t>‹Nº›</a:t>
            </a:fld>
            <a:endParaRPr lang="en-US"/>
          </a:p>
        </p:txBody>
      </p:sp>
    </p:spTree>
    <p:extLst>
      <p:ext uri="{BB962C8B-B14F-4D97-AF65-F5344CB8AC3E}">
        <p14:creationId xmlns:p14="http://schemas.microsoft.com/office/powerpoint/2010/main" val="201285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61F5E1-94BD-4612-904B-C78400F65B08}" type="datetimeFigureOut">
              <a:rPr lang="en-US" smtClean="0"/>
              <a:t>4/12/2024</a:t>
            </a:fld>
            <a:endParaRPr 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82048-54E4-4189-8945-049D6C18BC97}" type="slidenum">
              <a:rPr lang="en-US" smtClean="0"/>
              <a:t>‹Nº›</a:t>
            </a:fld>
            <a:endParaRPr lang="en-US"/>
          </a:p>
        </p:txBody>
      </p:sp>
    </p:spTree>
    <p:extLst>
      <p:ext uri="{BB962C8B-B14F-4D97-AF65-F5344CB8AC3E}">
        <p14:creationId xmlns:p14="http://schemas.microsoft.com/office/powerpoint/2010/main" val="315719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33984-D8B9-B27E-F919-F06A08DB65C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934986D-6530-DE20-2D22-4836DEF4F846}"/>
              </a:ext>
            </a:extLst>
          </p:cNvPr>
          <p:cNvSpPr>
            <a:spLocks noGrp="1" noRot="1" noChangeAspect="1"/>
          </p:cNvSpPr>
          <p:nvPr>
            <p:ph type="sldImg"/>
          </p:nvPr>
        </p:nvSpPr>
        <p:spPr>
          <a:xfrm>
            <a:off x="382588" y="685800"/>
            <a:ext cx="6092825" cy="3429000"/>
          </a:xfrm>
        </p:spPr>
      </p:sp>
      <p:sp>
        <p:nvSpPr>
          <p:cNvPr id="3" name="Marcador de notas 2">
            <a:extLst>
              <a:ext uri="{FF2B5EF4-FFF2-40B4-BE49-F238E27FC236}">
                <a16:creationId xmlns:a16="http://schemas.microsoft.com/office/drawing/2014/main" id="{D614A1E1-F7BD-75C3-A3F2-3C338DD49DB1}"/>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D76441A2-B416-5C73-793B-A4B4A6EAFAEA}"/>
              </a:ext>
            </a:extLst>
          </p:cNvPr>
          <p:cNvSpPr>
            <a:spLocks noGrp="1"/>
          </p:cNvSpPr>
          <p:nvPr>
            <p:ph type="sldNum" sz="quarter" idx="5"/>
          </p:nvPr>
        </p:nvSpPr>
        <p:spPr/>
        <p:txBody>
          <a:bodyPr/>
          <a:lstStyle/>
          <a:p>
            <a:fld id="{F7C82048-54E4-4189-8945-049D6C18BC97}" type="slidenum">
              <a:rPr lang="en-US" smtClean="0"/>
              <a:t>1</a:t>
            </a:fld>
            <a:endParaRPr lang="en-US" dirty="0"/>
          </a:p>
        </p:txBody>
      </p:sp>
    </p:spTree>
    <p:extLst>
      <p:ext uri="{BB962C8B-B14F-4D97-AF65-F5344CB8AC3E}">
        <p14:creationId xmlns:p14="http://schemas.microsoft.com/office/powerpoint/2010/main" val="1393211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6"/>
            <a:ext cx="18287208" cy="10286554"/>
          </a:xfrm>
          <a:prstGeom prst="rect">
            <a:avLst/>
          </a:prstGeom>
        </p:spPr>
      </p:pic>
      <p:sp>
        <p:nvSpPr>
          <p:cNvPr id="2" name="Title 1"/>
          <p:cNvSpPr>
            <a:spLocks noGrp="1"/>
          </p:cNvSpPr>
          <p:nvPr>
            <p:ph type="ctrTitle" hasCustomPrompt="1"/>
          </p:nvPr>
        </p:nvSpPr>
        <p:spPr>
          <a:xfrm>
            <a:off x="2285802" y="3500314"/>
            <a:ext cx="13714810" cy="3581400"/>
          </a:xfrm>
        </p:spPr>
        <p:txBody>
          <a:bodyPr anchor="ctr"/>
          <a:lstStyle>
            <a:lvl1pPr algn="ctr">
              <a:defRPr sz="8999">
                <a:solidFill>
                  <a:schemeClr val="tx1"/>
                </a:solidFill>
              </a:defRPr>
            </a:lvl1pPr>
          </a:lstStyle>
          <a:p>
            <a:r>
              <a:rPr lang="en-US" altLang="ja-JP" dirty="0"/>
              <a:t>Master Title</a:t>
            </a:r>
            <a:endParaRPr lang="en-US" dirty="0"/>
          </a:p>
        </p:txBody>
      </p:sp>
      <p:sp>
        <p:nvSpPr>
          <p:cNvPr id="3" name="Subtitle 2"/>
          <p:cNvSpPr>
            <a:spLocks noGrp="1"/>
          </p:cNvSpPr>
          <p:nvPr>
            <p:ph type="subTitle" idx="1" hasCustomPrompt="1"/>
          </p:nvPr>
        </p:nvSpPr>
        <p:spPr>
          <a:xfrm>
            <a:off x="2285802" y="8271520"/>
            <a:ext cx="13714810" cy="1556961"/>
          </a:xfrm>
        </p:spPr>
        <p:txBody>
          <a:bodyPr>
            <a:normAutofit/>
          </a:bodyPr>
          <a:lstStyle>
            <a:lvl1pPr marL="0" indent="0" algn="ctr">
              <a:buNone/>
              <a:defRPr sz="2400" baseline="0">
                <a:solidFill>
                  <a:schemeClr val="tx1"/>
                </a:solidFill>
                <a:latin typeface="+mn-lt"/>
              </a:defRPr>
            </a:lvl1pPr>
            <a:lvl2pPr marL="685777" indent="0" algn="ctr">
              <a:buNone/>
              <a:defRPr sz="3000"/>
            </a:lvl2pPr>
            <a:lvl3pPr marL="1371555" indent="0" algn="ctr">
              <a:buNone/>
              <a:defRPr sz="2700"/>
            </a:lvl3pPr>
            <a:lvl4pPr marL="2057332" indent="0" algn="ctr">
              <a:buNone/>
              <a:defRPr sz="2400"/>
            </a:lvl4pPr>
            <a:lvl5pPr marL="2743108" indent="0" algn="ctr">
              <a:buNone/>
              <a:defRPr sz="2400"/>
            </a:lvl5pPr>
            <a:lvl6pPr marL="3428885" indent="0" algn="ctr">
              <a:buNone/>
              <a:defRPr sz="2400"/>
            </a:lvl6pPr>
            <a:lvl7pPr marL="4114663" indent="0" algn="ctr">
              <a:buNone/>
              <a:defRPr sz="2400"/>
            </a:lvl7pPr>
            <a:lvl8pPr marL="4800440" indent="0" algn="ctr">
              <a:buNone/>
              <a:defRPr sz="2400"/>
            </a:lvl8pPr>
            <a:lvl9pPr marL="5486217" indent="0" algn="ctr">
              <a:buNone/>
              <a:defRPr sz="2400"/>
            </a:lvl9pPr>
          </a:lstStyle>
          <a:p>
            <a:r>
              <a:rPr lang="en-US" dirty="0"/>
              <a:t>Master Subtitle</a:t>
            </a:r>
          </a:p>
        </p:txBody>
      </p:sp>
      <p:grpSp>
        <p:nvGrpSpPr>
          <p:cNvPr id="9" name="Group 2">
            <a:extLst>
              <a:ext uri="{FF2B5EF4-FFF2-40B4-BE49-F238E27FC236}">
                <a16:creationId xmlns:a16="http://schemas.microsoft.com/office/drawing/2014/main" id="{81E201E8-AF40-D7ED-76CD-7C18D9624680}"/>
              </a:ext>
            </a:extLst>
          </p:cNvPr>
          <p:cNvGrpSpPr/>
          <p:nvPr userDrawn="1"/>
        </p:nvGrpSpPr>
        <p:grpSpPr>
          <a:xfrm>
            <a:off x="14774779" y="0"/>
            <a:ext cx="3505614" cy="10286554"/>
            <a:chOff x="0" y="0"/>
            <a:chExt cx="4075554" cy="13716000"/>
          </a:xfrm>
        </p:grpSpPr>
        <p:sp>
          <p:nvSpPr>
            <p:cNvPr id="10" name="Freeform 3">
              <a:extLst>
                <a:ext uri="{FF2B5EF4-FFF2-40B4-BE49-F238E27FC236}">
                  <a16:creationId xmlns:a16="http://schemas.microsoft.com/office/drawing/2014/main" id="{A937E377-B571-D24A-7C41-FBF279A7AE55}"/>
                </a:ext>
              </a:extLst>
            </p:cNvPr>
            <p:cNvSpPr/>
            <p:nvPr/>
          </p:nvSpPr>
          <p:spPr>
            <a:xfrm>
              <a:off x="0" y="0"/>
              <a:ext cx="4075554" cy="4368501"/>
            </a:xfrm>
            <a:custGeom>
              <a:avLst/>
              <a:gdLst/>
              <a:ahLst/>
              <a:cxnLst/>
              <a:rect l="l" t="t" r="r" b="b"/>
              <a:pathLst>
                <a:path w="4075554" h="4368501">
                  <a:moveTo>
                    <a:pt x="0" y="0"/>
                  </a:moveTo>
                  <a:lnTo>
                    <a:pt x="4075554" y="0"/>
                  </a:lnTo>
                  <a:lnTo>
                    <a:pt x="4075554" y="4368501"/>
                  </a:lnTo>
                  <a:lnTo>
                    <a:pt x="0" y="4368501"/>
                  </a:lnTo>
                  <a:lnTo>
                    <a:pt x="0" y="0"/>
                  </a:lnTo>
                  <a:close/>
                </a:path>
              </a:pathLst>
            </a:custGeom>
            <a:blipFill>
              <a:blip r:embed="rId3">
                <a:alphaModFix amt="17000"/>
              </a:blip>
              <a:stretch>
                <a:fillRect l="-1986" t="-1566" r="-2397"/>
              </a:stretch>
            </a:blipFill>
          </p:spPr>
          <p:txBody>
            <a:bodyPr/>
            <a:lstStyle/>
            <a:p>
              <a:endParaRPr lang="es-BO"/>
            </a:p>
          </p:txBody>
        </p:sp>
        <p:sp>
          <p:nvSpPr>
            <p:cNvPr id="11" name="Freeform 4">
              <a:extLst>
                <a:ext uri="{FF2B5EF4-FFF2-40B4-BE49-F238E27FC236}">
                  <a16:creationId xmlns:a16="http://schemas.microsoft.com/office/drawing/2014/main" id="{8F06D480-A28F-76E4-294C-A87F8C631863}"/>
                </a:ext>
              </a:extLst>
            </p:cNvPr>
            <p:cNvSpPr/>
            <p:nvPr/>
          </p:nvSpPr>
          <p:spPr>
            <a:xfrm>
              <a:off x="346217" y="4697391"/>
              <a:ext cx="3729337" cy="4337043"/>
            </a:xfrm>
            <a:custGeom>
              <a:avLst/>
              <a:gdLst/>
              <a:ahLst/>
              <a:cxnLst/>
              <a:rect l="l" t="t" r="r" b="b"/>
              <a:pathLst>
                <a:path w="3729337" h="4337043">
                  <a:moveTo>
                    <a:pt x="0" y="0"/>
                  </a:moveTo>
                  <a:lnTo>
                    <a:pt x="3729337" y="0"/>
                  </a:lnTo>
                  <a:lnTo>
                    <a:pt x="3729337" y="4337043"/>
                  </a:lnTo>
                  <a:lnTo>
                    <a:pt x="0" y="4337043"/>
                  </a:lnTo>
                  <a:lnTo>
                    <a:pt x="0" y="0"/>
                  </a:lnTo>
                  <a:close/>
                </a:path>
              </a:pathLst>
            </a:custGeom>
            <a:blipFill>
              <a:blip r:embed="rId4">
                <a:alphaModFix amt="17000"/>
              </a:blip>
              <a:stretch>
                <a:fillRect l="-2142" t="-1151" r="-1071" b="-1151"/>
              </a:stretch>
            </a:blipFill>
          </p:spPr>
          <p:txBody>
            <a:bodyPr/>
            <a:lstStyle/>
            <a:p>
              <a:endParaRPr lang="es-BO"/>
            </a:p>
          </p:txBody>
        </p:sp>
        <p:sp>
          <p:nvSpPr>
            <p:cNvPr id="12" name="Freeform 5">
              <a:extLst>
                <a:ext uri="{FF2B5EF4-FFF2-40B4-BE49-F238E27FC236}">
                  <a16:creationId xmlns:a16="http://schemas.microsoft.com/office/drawing/2014/main" id="{89F1B43A-4F6A-4D25-F87B-80240C3CBF58}"/>
                </a:ext>
              </a:extLst>
            </p:cNvPr>
            <p:cNvSpPr/>
            <p:nvPr/>
          </p:nvSpPr>
          <p:spPr>
            <a:xfrm>
              <a:off x="174741" y="9368968"/>
              <a:ext cx="3900813" cy="4347032"/>
            </a:xfrm>
            <a:custGeom>
              <a:avLst/>
              <a:gdLst/>
              <a:ahLst/>
              <a:cxnLst/>
              <a:rect l="l" t="t" r="r" b="b"/>
              <a:pathLst>
                <a:path w="3900813" h="4347032">
                  <a:moveTo>
                    <a:pt x="0" y="0"/>
                  </a:moveTo>
                  <a:lnTo>
                    <a:pt x="3900813" y="0"/>
                  </a:lnTo>
                  <a:lnTo>
                    <a:pt x="3900813" y="4347032"/>
                  </a:lnTo>
                  <a:lnTo>
                    <a:pt x="0" y="4347032"/>
                  </a:lnTo>
                  <a:lnTo>
                    <a:pt x="0" y="0"/>
                  </a:lnTo>
                  <a:close/>
                </a:path>
              </a:pathLst>
            </a:custGeom>
            <a:blipFill>
              <a:blip r:embed="rId5">
                <a:alphaModFix amt="17000"/>
              </a:blip>
              <a:stretch>
                <a:fillRect l="-1024" t="-1148" r="-1280" b="-919"/>
              </a:stretch>
            </a:blipFill>
          </p:spPr>
          <p:txBody>
            <a:bodyPr/>
            <a:lstStyle/>
            <a:p>
              <a:endParaRPr lang="es-BO"/>
            </a:p>
          </p:txBody>
        </p:sp>
      </p:grpSp>
    </p:spTree>
    <p:extLst>
      <p:ext uri="{BB962C8B-B14F-4D97-AF65-F5344CB8AC3E}">
        <p14:creationId xmlns:p14="http://schemas.microsoft.com/office/powerpoint/2010/main" val="89634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8A11C-14EF-6BEF-F6AC-3F3E9A5CCA53}"/>
              </a:ext>
            </a:extLst>
          </p:cNvPr>
          <p:cNvSpPr>
            <a:spLocks noGrp="1"/>
          </p:cNvSpPr>
          <p:nvPr>
            <p:ph type="ctrTitle"/>
          </p:nvPr>
        </p:nvSpPr>
        <p:spPr>
          <a:xfrm>
            <a:off x="2286000" y="1684338"/>
            <a:ext cx="13714413" cy="3581400"/>
          </a:xfrm>
        </p:spPr>
        <p:txBody>
          <a:bodyPr anchor="b"/>
          <a:lstStyle>
            <a:lvl1pPr algn="ctr">
              <a:defRPr sz="6000"/>
            </a:lvl1pPr>
          </a:lstStyle>
          <a:p>
            <a:r>
              <a:rPr lang="es-ES"/>
              <a:t>Haga clic para modificar el estilo de título del patrón</a:t>
            </a:r>
            <a:endParaRPr lang="es-BO"/>
          </a:p>
        </p:txBody>
      </p:sp>
      <p:sp>
        <p:nvSpPr>
          <p:cNvPr id="3" name="Subtítulo 2">
            <a:extLst>
              <a:ext uri="{FF2B5EF4-FFF2-40B4-BE49-F238E27FC236}">
                <a16:creationId xmlns:a16="http://schemas.microsoft.com/office/drawing/2014/main" id="{D040573F-6E73-9B96-5682-BA1AFDD042F9}"/>
              </a:ext>
            </a:extLst>
          </p:cNvPr>
          <p:cNvSpPr>
            <a:spLocks noGrp="1"/>
          </p:cNvSpPr>
          <p:nvPr>
            <p:ph type="subTitle" idx="1"/>
          </p:nvPr>
        </p:nvSpPr>
        <p:spPr>
          <a:xfrm>
            <a:off x="2286000" y="5403850"/>
            <a:ext cx="13714413"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BO"/>
          </a:p>
        </p:txBody>
      </p:sp>
      <p:sp>
        <p:nvSpPr>
          <p:cNvPr id="4" name="Marcador de fecha 3">
            <a:extLst>
              <a:ext uri="{FF2B5EF4-FFF2-40B4-BE49-F238E27FC236}">
                <a16:creationId xmlns:a16="http://schemas.microsoft.com/office/drawing/2014/main" id="{B675268C-9ACB-0942-CC69-0039B335CBE6}"/>
              </a:ext>
            </a:extLst>
          </p:cNvPr>
          <p:cNvSpPr>
            <a:spLocks noGrp="1"/>
          </p:cNvSpPr>
          <p:nvPr>
            <p:ph type="dt" sz="half" idx="10"/>
          </p:nvPr>
        </p:nvSpPr>
        <p:spPr/>
        <p:txBody>
          <a:bodyPr/>
          <a:lstStyle/>
          <a:p>
            <a:fld id="{A77534CE-11FD-4CD6-AE50-AE3C0A1490DC}" type="datetimeFigureOut">
              <a:rPr lang="es-BO" smtClean="0"/>
              <a:t>12/4/2024</a:t>
            </a:fld>
            <a:endParaRPr lang="es-BO"/>
          </a:p>
        </p:txBody>
      </p:sp>
      <p:sp>
        <p:nvSpPr>
          <p:cNvPr id="5" name="Marcador de pie de página 4">
            <a:extLst>
              <a:ext uri="{FF2B5EF4-FFF2-40B4-BE49-F238E27FC236}">
                <a16:creationId xmlns:a16="http://schemas.microsoft.com/office/drawing/2014/main" id="{6896BC19-BC1F-CC64-ECF9-CD249A967EB6}"/>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7E98706D-1856-5CD8-3FD9-EA9030D604CF}"/>
              </a:ext>
            </a:extLst>
          </p:cNvPr>
          <p:cNvSpPr>
            <a:spLocks noGrp="1"/>
          </p:cNvSpPr>
          <p:nvPr>
            <p:ph type="sldNum" sz="quarter" idx="12"/>
          </p:nvPr>
        </p:nvSpPr>
        <p:spPr/>
        <p:txBody>
          <a:bodyPr/>
          <a:lstStyle/>
          <a:p>
            <a:fld id="{EA34E573-23E2-449F-9C9E-ACFAC6787B81}" type="slidenum">
              <a:rPr lang="es-BO" smtClean="0"/>
              <a:t>‹Nº›</a:t>
            </a:fld>
            <a:endParaRPr lang="es-BO"/>
          </a:p>
        </p:txBody>
      </p:sp>
    </p:spTree>
    <p:extLst>
      <p:ext uri="{BB962C8B-B14F-4D97-AF65-F5344CB8AC3E}">
        <p14:creationId xmlns:p14="http://schemas.microsoft.com/office/powerpoint/2010/main" val="33324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62AEA-0ED2-B59F-C874-3EBF09701C5B}"/>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777D7238-12C4-AD7F-1F10-2D77DB11AF3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7FB4BF8B-50B4-5AE9-A43D-36308AC1801A}"/>
              </a:ext>
            </a:extLst>
          </p:cNvPr>
          <p:cNvSpPr>
            <a:spLocks noGrp="1"/>
          </p:cNvSpPr>
          <p:nvPr>
            <p:ph type="dt" sz="half" idx="10"/>
          </p:nvPr>
        </p:nvSpPr>
        <p:spPr/>
        <p:txBody>
          <a:bodyPr/>
          <a:lstStyle/>
          <a:p>
            <a:fld id="{A77534CE-11FD-4CD6-AE50-AE3C0A1490DC}" type="datetimeFigureOut">
              <a:rPr lang="es-BO" smtClean="0"/>
              <a:t>12/4/2024</a:t>
            </a:fld>
            <a:endParaRPr lang="es-BO"/>
          </a:p>
        </p:txBody>
      </p:sp>
      <p:sp>
        <p:nvSpPr>
          <p:cNvPr id="5" name="Marcador de pie de página 4">
            <a:extLst>
              <a:ext uri="{FF2B5EF4-FFF2-40B4-BE49-F238E27FC236}">
                <a16:creationId xmlns:a16="http://schemas.microsoft.com/office/drawing/2014/main" id="{834859BE-625F-5B41-8133-C898811C1213}"/>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A22A7F77-93E2-CD0E-4632-1039637FA2A8}"/>
              </a:ext>
            </a:extLst>
          </p:cNvPr>
          <p:cNvSpPr>
            <a:spLocks noGrp="1"/>
          </p:cNvSpPr>
          <p:nvPr>
            <p:ph type="sldNum" sz="quarter" idx="12"/>
          </p:nvPr>
        </p:nvSpPr>
        <p:spPr/>
        <p:txBody>
          <a:bodyPr/>
          <a:lstStyle/>
          <a:p>
            <a:fld id="{EA34E573-23E2-449F-9C9E-ACFAC6787B81}" type="slidenum">
              <a:rPr lang="es-BO" smtClean="0"/>
              <a:t>‹Nº›</a:t>
            </a:fld>
            <a:endParaRPr lang="es-BO"/>
          </a:p>
        </p:txBody>
      </p:sp>
    </p:spTree>
    <p:extLst>
      <p:ext uri="{BB962C8B-B14F-4D97-AF65-F5344CB8AC3E}">
        <p14:creationId xmlns:p14="http://schemas.microsoft.com/office/powerpoint/2010/main" val="2320338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356547-AACA-671A-6DE0-61FCF5DB1B7C}"/>
              </a:ext>
            </a:extLst>
          </p:cNvPr>
          <p:cNvSpPr>
            <a:spLocks noGrp="1"/>
          </p:cNvSpPr>
          <p:nvPr>
            <p:ph type="title"/>
          </p:nvPr>
        </p:nvSpPr>
        <p:spPr>
          <a:xfrm>
            <a:off x="1247775" y="2565400"/>
            <a:ext cx="15771813" cy="4278313"/>
          </a:xfrm>
        </p:spPr>
        <p:txBody>
          <a:bodyPr anchor="b"/>
          <a:lstStyle>
            <a:lvl1pPr>
              <a:defRPr sz="6000"/>
            </a:lvl1p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AA9A88CE-3129-BCD3-7B1E-AE0249443CEB}"/>
              </a:ext>
            </a:extLst>
          </p:cNvPr>
          <p:cNvSpPr>
            <a:spLocks noGrp="1"/>
          </p:cNvSpPr>
          <p:nvPr>
            <p:ph type="body" idx="1"/>
          </p:nvPr>
        </p:nvSpPr>
        <p:spPr>
          <a:xfrm>
            <a:off x="1247775" y="6884988"/>
            <a:ext cx="15771813"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816C820-CDF6-BB79-E44A-0525A96A5A53}"/>
              </a:ext>
            </a:extLst>
          </p:cNvPr>
          <p:cNvSpPr>
            <a:spLocks noGrp="1"/>
          </p:cNvSpPr>
          <p:nvPr>
            <p:ph type="dt" sz="half" idx="10"/>
          </p:nvPr>
        </p:nvSpPr>
        <p:spPr/>
        <p:txBody>
          <a:bodyPr/>
          <a:lstStyle/>
          <a:p>
            <a:fld id="{A77534CE-11FD-4CD6-AE50-AE3C0A1490DC}" type="datetimeFigureOut">
              <a:rPr lang="es-BO" smtClean="0"/>
              <a:t>12/4/2024</a:t>
            </a:fld>
            <a:endParaRPr lang="es-BO"/>
          </a:p>
        </p:txBody>
      </p:sp>
      <p:sp>
        <p:nvSpPr>
          <p:cNvPr id="5" name="Marcador de pie de página 4">
            <a:extLst>
              <a:ext uri="{FF2B5EF4-FFF2-40B4-BE49-F238E27FC236}">
                <a16:creationId xmlns:a16="http://schemas.microsoft.com/office/drawing/2014/main" id="{80EDBA69-032E-DBEA-BB26-B9040FFDC8FF}"/>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FB36F4BA-2E46-F2AE-609D-281AEC8E3289}"/>
              </a:ext>
            </a:extLst>
          </p:cNvPr>
          <p:cNvSpPr>
            <a:spLocks noGrp="1"/>
          </p:cNvSpPr>
          <p:nvPr>
            <p:ph type="sldNum" sz="quarter" idx="12"/>
          </p:nvPr>
        </p:nvSpPr>
        <p:spPr/>
        <p:txBody>
          <a:bodyPr/>
          <a:lstStyle/>
          <a:p>
            <a:fld id="{EA34E573-23E2-449F-9C9E-ACFAC6787B81}" type="slidenum">
              <a:rPr lang="es-BO" smtClean="0"/>
              <a:t>‹Nº›</a:t>
            </a:fld>
            <a:endParaRPr lang="es-BO"/>
          </a:p>
        </p:txBody>
      </p:sp>
    </p:spTree>
    <p:extLst>
      <p:ext uri="{BB962C8B-B14F-4D97-AF65-F5344CB8AC3E}">
        <p14:creationId xmlns:p14="http://schemas.microsoft.com/office/powerpoint/2010/main" val="2903570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664A51-6D47-7CEB-CD80-A61E5917B987}"/>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ECA00BAA-84F1-6E81-FC7D-3829E4D6688C}"/>
              </a:ext>
            </a:extLst>
          </p:cNvPr>
          <p:cNvSpPr>
            <a:spLocks noGrp="1"/>
          </p:cNvSpPr>
          <p:nvPr>
            <p:ph sz="half" idx="1"/>
          </p:nvPr>
        </p:nvSpPr>
        <p:spPr>
          <a:xfrm>
            <a:off x="1257300" y="2738438"/>
            <a:ext cx="7808913" cy="652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contenido 3">
            <a:extLst>
              <a:ext uri="{FF2B5EF4-FFF2-40B4-BE49-F238E27FC236}">
                <a16:creationId xmlns:a16="http://schemas.microsoft.com/office/drawing/2014/main" id="{83BF0226-3EE4-DE42-C6A1-28CA1232198E}"/>
              </a:ext>
            </a:extLst>
          </p:cNvPr>
          <p:cNvSpPr>
            <a:spLocks noGrp="1"/>
          </p:cNvSpPr>
          <p:nvPr>
            <p:ph sz="half" idx="2"/>
          </p:nvPr>
        </p:nvSpPr>
        <p:spPr>
          <a:xfrm>
            <a:off x="9218613" y="2738438"/>
            <a:ext cx="7810500" cy="652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5" name="Marcador de fecha 4">
            <a:extLst>
              <a:ext uri="{FF2B5EF4-FFF2-40B4-BE49-F238E27FC236}">
                <a16:creationId xmlns:a16="http://schemas.microsoft.com/office/drawing/2014/main" id="{2D396A27-B6A4-8D5D-CF5E-32CE05A80E20}"/>
              </a:ext>
            </a:extLst>
          </p:cNvPr>
          <p:cNvSpPr>
            <a:spLocks noGrp="1"/>
          </p:cNvSpPr>
          <p:nvPr>
            <p:ph type="dt" sz="half" idx="10"/>
          </p:nvPr>
        </p:nvSpPr>
        <p:spPr/>
        <p:txBody>
          <a:bodyPr/>
          <a:lstStyle/>
          <a:p>
            <a:fld id="{A77534CE-11FD-4CD6-AE50-AE3C0A1490DC}" type="datetimeFigureOut">
              <a:rPr lang="es-BO" smtClean="0"/>
              <a:t>12/4/2024</a:t>
            </a:fld>
            <a:endParaRPr lang="es-BO"/>
          </a:p>
        </p:txBody>
      </p:sp>
      <p:sp>
        <p:nvSpPr>
          <p:cNvPr id="6" name="Marcador de pie de página 5">
            <a:extLst>
              <a:ext uri="{FF2B5EF4-FFF2-40B4-BE49-F238E27FC236}">
                <a16:creationId xmlns:a16="http://schemas.microsoft.com/office/drawing/2014/main" id="{B70B69AD-AAF7-C542-AEDC-15250B388C24}"/>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995696EE-EE5F-50CD-65B4-3415C164668D}"/>
              </a:ext>
            </a:extLst>
          </p:cNvPr>
          <p:cNvSpPr>
            <a:spLocks noGrp="1"/>
          </p:cNvSpPr>
          <p:nvPr>
            <p:ph type="sldNum" sz="quarter" idx="12"/>
          </p:nvPr>
        </p:nvSpPr>
        <p:spPr/>
        <p:txBody>
          <a:bodyPr/>
          <a:lstStyle/>
          <a:p>
            <a:fld id="{EA34E573-23E2-449F-9C9E-ACFAC6787B81}" type="slidenum">
              <a:rPr lang="es-BO" smtClean="0"/>
              <a:t>‹Nº›</a:t>
            </a:fld>
            <a:endParaRPr lang="es-BO"/>
          </a:p>
        </p:txBody>
      </p:sp>
    </p:spTree>
    <p:extLst>
      <p:ext uri="{BB962C8B-B14F-4D97-AF65-F5344CB8AC3E}">
        <p14:creationId xmlns:p14="http://schemas.microsoft.com/office/powerpoint/2010/main" val="2023863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D260B-72CE-C04E-AAF3-2AF58DF0605E}"/>
              </a:ext>
            </a:extLst>
          </p:cNvPr>
          <p:cNvSpPr>
            <a:spLocks noGrp="1"/>
          </p:cNvSpPr>
          <p:nvPr>
            <p:ph type="title"/>
          </p:nvPr>
        </p:nvSpPr>
        <p:spPr>
          <a:xfrm>
            <a:off x="1258888" y="547688"/>
            <a:ext cx="15773400" cy="1989137"/>
          </a:xfrm>
        </p:spPr>
        <p:txBody>
          <a:body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71286EF8-455B-9285-43A8-AC9C2979A36D}"/>
              </a:ext>
            </a:extLst>
          </p:cNvPr>
          <p:cNvSpPr>
            <a:spLocks noGrp="1"/>
          </p:cNvSpPr>
          <p:nvPr>
            <p:ph type="body" idx="1"/>
          </p:nvPr>
        </p:nvSpPr>
        <p:spPr>
          <a:xfrm>
            <a:off x="1258888" y="2522538"/>
            <a:ext cx="77374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87C8F28-1A68-8E5A-F79B-A454C6DC6DF4}"/>
              </a:ext>
            </a:extLst>
          </p:cNvPr>
          <p:cNvSpPr>
            <a:spLocks noGrp="1"/>
          </p:cNvSpPr>
          <p:nvPr>
            <p:ph sz="half" idx="2"/>
          </p:nvPr>
        </p:nvSpPr>
        <p:spPr>
          <a:xfrm>
            <a:off x="1258888" y="3757613"/>
            <a:ext cx="7737475" cy="55276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5" name="Marcador de texto 4">
            <a:extLst>
              <a:ext uri="{FF2B5EF4-FFF2-40B4-BE49-F238E27FC236}">
                <a16:creationId xmlns:a16="http://schemas.microsoft.com/office/drawing/2014/main" id="{612DEC6F-F48F-DD1E-739D-C5BBE614C813}"/>
              </a:ext>
            </a:extLst>
          </p:cNvPr>
          <p:cNvSpPr>
            <a:spLocks noGrp="1"/>
          </p:cNvSpPr>
          <p:nvPr>
            <p:ph type="body" sz="quarter" idx="3"/>
          </p:nvPr>
        </p:nvSpPr>
        <p:spPr>
          <a:xfrm>
            <a:off x="9256713"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33ECA9C-22DA-6B67-3079-B963A7DCDB20}"/>
              </a:ext>
            </a:extLst>
          </p:cNvPr>
          <p:cNvSpPr>
            <a:spLocks noGrp="1"/>
          </p:cNvSpPr>
          <p:nvPr>
            <p:ph sz="quarter" idx="4"/>
          </p:nvPr>
        </p:nvSpPr>
        <p:spPr>
          <a:xfrm>
            <a:off x="9256713" y="3757613"/>
            <a:ext cx="7775575" cy="55276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7" name="Marcador de fecha 6">
            <a:extLst>
              <a:ext uri="{FF2B5EF4-FFF2-40B4-BE49-F238E27FC236}">
                <a16:creationId xmlns:a16="http://schemas.microsoft.com/office/drawing/2014/main" id="{F66D9C13-F225-8D6D-3567-CA7B1DD06D22}"/>
              </a:ext>
            </a:extLst>
          </p:cNvPr>
          <p:cNvSpPr>
            <a:spLocks noGrp="1"/>
          </p:cNvSpPr>
          <p:nvPr>
            <p:ph type="dt" sz="half" idx="10"/>
          </p:nvPr>
        </p:nvSpPr>
        <p:spPr/>
        <p:txBody>
          <a:bodyPr/>
          <a:lstStyle/>
          <a:p>
            <a:fld id="{A77534CE-11FD-4CD6-AE50-AE3C0A1490DC}" type="datetimeFigureOut">
              <a:rPr lang="es-BO" smtClean="0"/>
              <a:t>12/4/2024</a:t>
            </a:fld>
            <a:endParaRPr lang="es-BO"/>
          </a:p>
        </p:txBody>
      </p:sp>
      <p:sp>
        <p:nvSpPr>
          <p:cNvPr id="8" name="Marcador de pie de página 7">
            <a:extLst>
              <a:ext uri="{FF2B5EF4-FFF2-40B4-BE49-F238E27FC236}">
                <a16:creationId xmlns:a16="http://schemas.microsoft.com/office/drawing/2014/main" id="{5570A644-4AE7-D6D7-1E13-08380D094A09}"/>
              </a:ext>
            </a:extLst>
          </p:cNvPr>
          <p:cNvSpPr>
            <a:spLocks noGrp="1"/>
          </p:cNvSpPr>
          <p:nvPr>
            <p:ph type="ftr" sz="quarter" idx="11"/>
          </p:nvPr>
        </p:nvSpPr>
        <p:spPr/>
        <p:txBody>
          <a:bodyPr/>
          <a:lstStyle/>
          <a:p>
            <a:endParaRPr lang="es-BO"/>
          </a:p>
        </p:txBody>
      </p:sp>
      <p:sp>
        <p:nvSpPr>
          <p:cNvPr id="9" name="Marcador de número de diapositiva 8">
            <a:extLst>
              <a:ext uri="{FF2B5EF4-FFF2-40B4-BE49-F238E27FC236}">
                <a16:creationId xmlns:a16="http://schemas.microsoft.com/office/drawing/2014/main" id="{92FC2121-3BE7-DBF8-9886-48C8ADB60BB6}"/>
              </a:ext>
            </a:extLst>
          </p:cNvPr>
          <p:cNvSpPr>
            <a:spLocks noGrp="1"/>
          </p:cNvSpPr>
          <p:nvPr>
            <p:ph type="sldNum" sz="quarter" idx="12"/>
          </p:nvPr>
        </p:nvSpPr>
        <p:spPr/>
        <p:txBody>
          <a:bodyPr/>
          <a:lstStyle/>
          <a:p>
            <a:fld id="{EA34E573-23E2-449F-9C9E-ACFAC6787B81}" type="slidenum">
              <a:rPr lang="es-BO" smtClean="0"/>
              <a:t>‹Nº›</a:t>
            </a:fld>
            <a:endParaRPr lang="es-BO"/>
          </a:p>
        </p:txBody>
      </p:sp>
    </p:spTree>
    <p:extLst>
      <p:ext uri="{BB962C8B-B14F-4D97-AF65-F5344CB8AC3E}">
        <p14:creationId xmlns:p14="http://schemas.microsoft.com/office/powerpoint/2010/main" val="38782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E1C68-52B4-C0DB-B77A-EFD6A2419C13}"/>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fecha 2">
            <a:extLst>
              <a:ext uri="{FF2B5EF4-FFF2-40B4-BE49-F238E27FC236}">
                <a16:creationId xmlns:a16="http://schemas.microsoft.com/office/drawing/2014/main" id="{B00CF9CE-CD44-4C82-7CA1-617FE424FB7F}"/>
              </a:ext>
            </a:extLst>
          </p:cNvPr>
          <p:cNvSpPr>
            <a:spLocks noGrp="1"/>
          </p:cNvSpPr>
          <p:nvPr>
            <p:ph type="dt" sz="half" idx="10"/>
          </p:nvPr>
        </p:nvSpPr>
        <p:spPr/>
        <p:txBody>
          <a:bodyPr/>
          <a:lstStyle/>
          <a:p>
            <a:fld id="{A77534CE-11FD-4CD6-AE50-AE3C0A1490DC}" type="datetimeFigureOut">
              <a:rPr lang="es-BO" smtClean="0"/>
              <a:t>12/4/2024</a:t>
            </a:fld>
            <a:endParaRPr lang="es-BO"/>
          </a:p>
        </p:txBody>
      </p:sp>
      <p:sp>
        <p:nvSpPr>
          <p:cNvPr id="4" name="Marcador de pie de página 3">
            <a:extLst>
              <a:ext uri="{FF2B5EF4-FFF2-40B4-BE49-F238E27FC236}">
                <a16:creationId xmlns:a16="http://schemas.microsoft.com/office/drawing/2014/main" id="{68455A27-FFBD-6E04-3B7F-FC0902A68A1F}"/>
              </a:ext>
            </a:extLst>
          </p:cNvPr>
          <p:cNvSpPr>
            <a:spLocks noGrp="1"/>
          </p:cNvSpPr>
          <p:nvPr>
            <p:ph type="ftr" sz="quarter" idx="11"/>
          </p:nvPr>
        </p:nvSpPr>
        <p:spPr/>
        <p:txBody>
          <a:bodyPr/>
          <a:lstStyle/>
          <a:p>
            <a:endParaRPr lang="es-BO"/>
          </a:p>
        </p:txBody>
      </p:sp>
      <p:sp>
        <p:nvSpPr>
          <p:cNvPr id="5" name="Marcador de número de diapositiva 4">
            <a:extLst>
              <a:ext uri="{FF2B5EF4-FFF2-40B4-BE49-F238E27FC236}">
                <a16:creationId xmlns:a16="http://schemas.microsoft.com/office/drawing/2014/main" id="{759D1661-4BB8-9272-84A8-7CB66C45FE11}"/>
              </a:ext>
            </a:extLst>
          </p:cNvPr>
          <p:cNvSpPr>
            <a:spLocks noGrp="1"/>
          </p:cNvSpPr>
          <p:nvPr>
            <p:ph type="sldNum" sz="quarter" idx="12"/>
          </p:nvPr>
        </p:nvSpPr>
        <p:spPr/>
        <p:txBody>
          <a:bodyPr/>
          <a:lstStyle/>
          <a:p>
            <a:fld id="{EA34E573-23E2-449F-9C9E-ACFAC6787B81}" type="slidenum">
              <a:rPr lang="es-BO" smtClean="0"/>
              <a:t>‹Nº›</a:t>
            </a:fld>
            <a:endParaRPr lang="es-BO"/>
          </a:p>
        </p:txBody>
      </p:sp>
    </p:spTree>
    <p:extLst>
      <p:ext uri="{BB962C8B-B14F-4D97-AF65-F5344CB8AC3E}">
        <p14:creationId xmlns:p14="http://schemas.microsoft.com/office/powerpoint/2010/main" val="2003702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11AFD97-30C3-B258-D514-FB48C777BB73}"/>
              </a:ext>
            </a:extLst>
          </p:cNvPr>
          <p:cNvSpPr>
            <a:spLocks noGrp="1"/>
          </p:cNvSpPr>
          <p:nvPr>
            <p:ph type="dt" sz="half" idx="10"/>
          </p:nvPr>
        </p:nvSpPr>
        <p:spPr/>
        <p:txBody>
          <a:bodyPr/>
          <a:lstStyle/>
          <a:p>
            <a:fld id="{A77534CE-11FD-4CD6-AE50-AE3C0A1490DC}" type="datetimeFigureOut">
              <a:rPr lang="es-BO" smtClean="0"/>
              <a:t>12/4/2024</a:t>
            </a:fld>
            <a:endParaRPr lang="es-BO"/>
          </a:p>
        </p:txBody>
      </p:sp>
      <p:sp>
        <p:nvSpPr>
          <p:cNvPr id="3" name="Marcador de pie de página 2">
            <a:extLst>
              <a:ext uri="{FF2B5EF4-FFF2-40B4-BE49-F238E27FC236}">
                <a16:creationId xmlns:a16="http://schemas.microsoft.com/office/drawing/2014/main" id="{79DBA05B-C3EA-7050-FFA4-FA6CA59BB7D5}"/>
              </a:ext>
            </a:extLst>
          </p:cNvPr>
          <p:cNvSpPr>
            <a:spLocks noGrp="1"/>
          </p:cNvSpPr>
          <p:nvPr>
            <p:ph type="ftr" sz="quarter" idx="11"/>
          </p:nvPr>
        </p:nvSpPr>
        <p:spPr/>
        <p:txBody>
          <a:bodyPr/>
          <a:lstStyle/>
          <a:p>
            <a:endParaRPr lang="es-BO"/>
          </a:p>
        </p:txBody>
      </p:sp>
      <p:sp>
        <p:nvSpPr>
          <p:cNvPr id="4" name="Marcador de número de diapositiva 3">
            <a:extLst>
              <a:ext uri="{FF2B5EF4-FFF2-40B4-BE49-F238E27FC236}">
                <a16:creationId xmlns:a16="http://schemas.microsoft.com/office/drawing/2014/main" id="{F967FF27-A57C-DBB3-4131-169B9D2E62F8}"/>
              </a:ext>
            </a:extLst>
          </p:cNvPr>
          <p:cNvSpPr>
            <a:spLocks noGrp="1"/>
          </p:cNvSpPr>
          <p:nvPr>
            <p:ph type="sldNum" sz="quarter" idx="12"/>
          </p:nvPr>
        </p:nvSpPr>
        <p:spPr/>
        <p:txBody>
          <a:bodyPr/>
          <a:lstStyle/>
          <a:p>
            <a:fld id="{EA34E573-23E2-449F-9C9E-ACFAC6787B81}" type="slidenum">
              <a:rPr lang="es-BO" smtClean="0"/>
              <a:t>‹Nº›</a:t>
            </a:fld>
            <a:endParaRPr lang="es-BO"/>
          </a:p>
        </p:txBody>
      </p:sp>
    </p:spTree>
    <p:extLst>
      <p:ext uri="{BB962C8B-B14F-4D97-AF65-F5344CB8AC3E}">
        <p14:creationId xmlns:p14="http://schemas.microsoft.com/office/powerpoint/2010/main" val="1844202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C724BF-674F-0D77-9578-D0A244325476}"/>
              </a:ext>
            </a:extLst>
          </p:cNvPr>
          <p:cNvSpPr>
            <a:spLocks noGrp="1"/>
          </p:cNvSpPr>
          <p:nvPr>
            <p:ph type="title"/>
          </p:nvPr>
        </p:nvSpPr>
        <p:spPr>
          <a:xfrm>
            <a:off x="1258888" y="685800"/>
            <a:ext cx="5899150" cy="2400300"/>
          </a:xfrm>
        </p:spPr>
        <p:txBody>
          <a:bodyPr anchor="b"/>
          <a:lstStyle>
            <a:lvl1pPr>
              <a:defRPr sz="3200"/>
            </a:lvl1p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D2737E03-7142-C6ED-854E-C27BEE574131}"/>
              </a:ext>
            </a:extLst>
          </p:cNvPr>
          <p:cNvSpPr>
            <a:spLocks noGrp="1"/>
          </p:cNvSpPr>
          <p:nvPr>
            <p:ph idx="1"/>
          </p:nvPr>
        </p:nvSpPr>
        <p:spPr>
          <a:xfrm>
            <a:off x="7773988"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texto 3">
            <a:extLst>
              <a:ext uri="{FF2B5EF4-FFF2-40B4-BE49-F238E27FC236}">
                <a16:creationId xmlns:a16="http://schemas.microsoft.com/office/drawing/2014/main" id="{6088FEFE-A139-CD61-965E-971F961EFAC1}"/>
              </a:ext>
            </a:extLst>
          </p:cNvPr>
          <p:cNvSpPr>
            <a:spLocks noGrp="1"/>
          </p:cNvSpPr>
          <p:nvPr>
            <p:ph type="body" sz="half" idx="2"/>
          </p:nvPr>
        </p:nvSpPr>
        <p:spPr>
          <a:xfrm>
            <a:off x="1258888" y="3086100"/>
            <a:ext cx="5899150"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20B01F-482C-F1D7-8958-DFCB09D1EA7C}"/>
              </a:ext>
            </a:extLst>
          </p:cNvPr>
          <p:cNvSpPr>
            <a:spLocks noGrp="1"/>
          </p:cNvSpPr>
          <p:nvPr>
            <p:ph type="dt" sz="half" idx="10"/>
          </p:nvPr>
        </p:nvSpPr>
        <p:spPr/>
        <p:txBody>
          <a:bodyPr/>
          <a:lstStyle/>
          <a:p>
            <a:fld id="{A77534CE-11FD-4CD6-AE50-AE3C0A1490DC}" type="datetimeFigureOut">
              <a:rPr lang="es-BO" smtClean="0"/>
              <a:t>12/4/2024</a:t>
            </a:fld>
            <a:endParaRPr lang="es-BO"/>
          </a:p>
        </p:txBody>
      </p:sp>
      <p:sp>
        <p:nvSpPr>
          <p:cNvPr id="6" name="Marcador de pie de página 5">
            <a:extLst>
              <a:ext uri="{FF2B5EF4-FFF2-40B4-BE49-F238E27FC236}">
                <a16:creationId xmlns:a16="http://schemas.microsoft.com/office/drawing/2014/main" id="{D37130BB-67F7-88CB-63CA-E2E7E6F50D18}"/>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2AB97379-7EC3-FBFE-E937-0D9F8AC8DB3E}"/>
              </a:ext>
            </a:extLst>
          </p:cNvPr>
          <p:cNvSpPr>
            <a:spLocks noGrp="1"/>
          </p:cNvSpPr>
          <p:nvPr>
            <p:ph type="sldNum" sz="quarter" idx="12"/>
          </p:nvPr>
        </p:nvSpPr>
        <p:spPr/>
        <p:txBody>
          <a:bodyPr/>
          <a:lstStyle/>
          <a:p>
            <a:fld id="{EA34E573-23E2-449F-9C9E-ACFAC6787B81}" type="slidenum">
              <a:rPr lang="es-BO" smtClean="0"/>
              <a:t>‹Nº›</a:t>
            </a:fld>
            <a:endParaRPr lang="es-BO"/>
          </a:p>
        </p:txBody>
      </p:sp>
    </p:spTree>
    <p:extLst>
      <p:ext uri="{BB962C8B-B14F-4D97-AF65-F5344CB8AC3E}">
        <p14:creationId xmlns:p14="http://schemas.microsoft.com/office/powerpoint/2010/main" val="2636081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C1443-8D28-320A-D094-C8859916EF3A}"/>
              </a:ext>
            </a:extLst>
          </p:cNvPr>
          <p:cNvSpPr>
            <a:spLocks noGrp="1"/>
          </p:cNvSpPr>
          <p:nvPr>
            <p:ph type="title"/>
          </p:nvPr>
        </p:nvSpPr>
        <p:spPr>
          <a:xfrm>
            <a:off x="1258888" y="685800"/>
            <a:ext cx="5899150" cy="2400300"/>
          </a:xfrm>
        </p:spPr>
        <p:txBody>
          <a:bodyPr anchor="b"/>
          <a:lstStyle>
            <a:lvl1pPr>
              <a:defRPr sz="3200"/>
            </a:lvl1pPr>
          </a:lstStyle>
          <a:p>
            <a:r>
              <a:rPr lang="es-ES"/>
              <a:t>Haga clic para modificar el estilo de título del patrón</a:t>
            </a:r>
            <a:endParaRPr lang="es-BO"/>
          </a:p>
        </p:txBody>
      </p:sp>
      <p:sp>
        <p:nvSpPr>
          <p:cNvPr id="3" name="Marcador de posición de imagen 2">
            <a:extLst>
              <a:ext uri="{FF2B5EF4-FFF2-40B4-BE49-F238E27FC236}">
                <a16:creationId xmlns:a16="http://schemas.microsoft.com/office/drawing/2014/main" id="{336CEB4C-B35E-506F-D075-2FAB131CCAC2}"/>
              </a:ext>
            </a:extLst>
          </p:cNvPr>
          <p:cNvSpPr>
            <a:spLocks noGrp="1"/>
          </p:cNvSpPr>
          <p:nvPr>
            <p:ph type="pic" idx="1"/>
          </p:nvPr>
        </p:nvSpPr>
        <p:spPr>
          <a:xfrm>
            <a:off x="7773988"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Marcador de texto 3">
            <a:extLst>
              <a:ext uri="{FF2B5EF4-FFF2-40B4-BE49-F238E27FC236}">
                <a16:creationId xmlns:a16="http://schemas.microsoft.com/office/drawing/2014/main" id="{4D208565-4EA6-DDE8-8B87-C47595FA17D8}"/>
              </a:ext>
            </a:extLst>
          </p:cNvPr>
          <p:cNvSpPr>
            <a:spLocks noGrp="1"/>
          </p:cNvSpPr>
          <p:nvPr>
            <p:ph type="body" sz="half" idx="2"/>
          </p:nvPr>
        </p:nvSpPr>
        <p:spPr>
          <a:xfrm>
            <a:off x="1258888" y="3086100"/>
            <a:ext cx="5899150"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8CC886-A36E-864A-F82C-1219848ED22C}"/>
              </a:ext>
            </a:extLst>
          </p:cNvPr>
          <p:cNvSpPr>
            <a:spLocks noGrp="1"/>
          </p:cNvSpPr>
          <p:nvPr>
            <p:ph type="dt" sz="half" idx="10"/>
          </p:nvPr>
        </p:nvSpPr>
        <p:spPr/>
        <p:txBody>
          <a:bodyPr/>
          <a:lstStyle/>
          <a:p>
            <a:fld id="{A77534CE-11FD-4CD6-AE50-AE3C0A1490DC}" type="datetimeFigureOut">
              <a:rPr lang="es-BO" smtClean="0"/>
              <a:t>12/4/2024</a:t>
            </a:fld>
            <a:endParaRPr lang="es-BO"/>
          </a:p>
        </p:txBody>
      </p:sp>
      <p:sp>
        <p:nvSpPr>
          <p:cNvPr id="6" name="Marcador de pie de página 5">
            <a:extLst>
              <a:ext uri="{FF2B5EF4-FFF2-40B4-BE49-F238E27FC236}">
                <a16:creationId xmlns:a16="http://schemas.microsoft.com/office/drawing/2014/main" id="{841D8F92-8C7B-9ED3-5D10-041261464465}"/>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10A1337C-C4AE-3509-2CAC-14072380FFB5}"/>
              </a:ext>
            </a:extLst>
          </p:cNvPr>
          <p:cNvSpPr>
            <a:spLocks noGrp="1"/>
          </p:cNvSpPr>
          <p:nvPr>
            <p:ph type="sldNum" sz="quarter" idx="12"/>
          </p:nvPr>
        </p:nvSpPr>
        <p:spPr/>
        <p:txBody>
          <a:bodyPr/>
          <a:lstStyle/>
          <a:p>
            <a:fld id="{EA34E573-23E2-449F-9C9E-ACFAC6787B81}" type="slidenum">
              <a:rPr lang="es-BO" smtClean="0"/>
              <a:t>‹Nº›</a:t>
            </a:fld>
            <a:endParaRPr lang="es-BO"/>
          </a:p>
        </p:txBody>
      </p:sp>
    </p:spTree>
    <p:extLst>
      <p:ext uri="{BB962C8B-B14F-4D97-AF65-F5344CB8AC3E}">
        <p14:creationId xmlns:p14="http://schemas.microsoft.com/office/powerpoint/2010/main" val="1763631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13AB56-5A10-B714-DF9F-2CA5E1F468EB}"/>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texto vertical 2">
            <a:extLst>
              <a:ext uri="{FF2B5EF4-FFF2-40B4-BE49-F238E27FC236}">
                <a16:creationId xmlns:a16="http://schemas.microsoft.com/office/drawing/2014/main" id="{E41E6EBB-AEA3-5C60-430A-0F861F11B8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23FCCA10-996C-0F67-EA4C-4EB2B2427205}"/>
              </a:ext>
            </a:extLst>
          </p:cNvPr>
          <p:cNvSpPr>
            <a:spLocks noGrp="1"/>
          </p:cNvSpPr>
          <p:nvPr>
            <p:ph type="dt" sz="half" idx="10"/>
          </p:nvPr>
        </p:nvSpPr>
        <p:spPr/>
        <p:txBody>
          <a:bodyPr/>
          <a:lstStyle/>
          <a:p>
            <a:fld id="{A77534CE-11FD-4CD6-AE50-AE3C0A1490DC}" type="datetimeFigureOut">
              <a:rPr lang="es-BO" smtClean="0"/>
              <a:t>12/4/2024</a:t>
            </a:fld>
            <a:endParaRPr lang="es-BO"/>
          </a:p>
        </p:txBody>
      </p:sp>
      <p:sp>
        <p:nvSpPr>
          <p:cNvPr id="5" name="Marcador de pie de página 4">
            <a:extLst>
              <a:ext uri="{FF2B5EF4-FFF2-40B4-BE49-F238E27FC236}">
                <a16:creationId xmlns:a16="http://schemas.microsoft.com/office/drawing/2014/main" id="{2281CE7D-B485-37DC-9F35-0084DBB11D7E}"/>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58884F30-5388-E623-9EE2-0609798386A6}"/>
              </a:ext>
            </a:extLst>
          </p:cNvPr>
          <p:cNvSpPr>
            <a:spLocks noGrp="1"/>
          </p:cNvSpPr>
          <p:nvPr>
            <p:ph type="sldNum" sz="quarter" idx="12"/>
          </p:nvPr>
        </p:nvSpPr>
        <p:spPr/>
        <p:txBody>
          <a:bodyPr/>
          <a:lstStyle/>
          <a:p>
            <a:fld id="{EA34E573-23E2-449F-9C9E-ACFAC6787B81}" type="slidenum">
              <a:rPr lang="es-BO" smtClean="0"/>
              <a:t>‹Nº›</a:t>
            </a:fld>
            <a:endParaRPr lang="es-BO"/>
          </a:p>
        </p:txBody>
      </p:sp>
    </p:spTree>
    <p:extLst>
      <p:ext uri="{BB962C8B-B14F-4D97-AF65-F5344CB8AC3E}">
        <p14:creationId xmlns:p14="http://schemas.microsoft.com/office/powerpoint/2010/main" val="133397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771B7-3B29-ECCB-972F-B01D32ED4F89}"/>
              </a:ext>
            </a:extLst>
          </p:cNvPr>
          <p:cNvSpPr>
            <a:spLocks noGrp="1"/>
          </p:cNvSpPr>
          <p:nvPr>
            <p:ph type="title"/>
          </p:nvPr>
        </p:nvSpPr>
        <p:spPr/>
        <p:txBody>
          <a:bodyPr/>
          <a:lstStyle/>
          <a:p>
            <a:r>
              <a:rPr lang="es-ES"/>
              <a:t>Haga clic para modificar el estilo de título del patrón</a:t>
            </a:r>
            <a:endParaRPr lang="es-BO"/>
          </a:p>
        </p:txBody>
      </p:sp>
    </p:spTree>
    <p:extLst>
      <p:ext uri="{BB962C8B-B14F-4D97-AF65-F5344CB8AC3E}">
        <p14:creationId xmlns:p14="http://schemas.microsoft.com/office/powerpoint/2010/main" val="1557181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24A09DF-9322-D1F4-0472-9FC84D9C955E}"/>
              </a:ext>
            </a:extLst>
          </p:cNvPr>
          <p:cNvSpPr>
            <a:spLocks noGrp="1"/>
          </p:cNvSpPr>
          <p:nvPr>
            <p:ph type="title" orient="vert"/>
          </p:nvPr>
        </p:nvSpPr>
        <p:spPr>
          <a:xfrm>
            <a:off x="13087350" y="547688"/>
            <a:ext cx="3941763" cy="8718550"/>
          </a:xfrm>
        </p:spPr>
        <p:txBody>
          <a:bodyPr vert="eaVert"/>
          <a:lstStyle/>
          <a:p>
            <a:r>
              <a:rPr lang="es-ES"/>
              <a:t>Haga clic para modificar el estilo de título del patrón</a:t>
            </a:r>
            <a:endParaRPr lang="es-BO"/>
          </a:p>
        </p:txBody>
      </p:sp>
      <p:sp>
        <p:nvSpPr>
          <p:cNvPr id="3" name="Marcador de texto vertical 2">
            <a:extLst>
              <a:ext uri="{FF2B5EF4-FFF2-40B4-BE49-F238E27FC236}">
                <a16:creationId xmlns:a16="http://schemas.microsoft.com/office/drawing/2014/main" id="{8255B51F-CB67-F3CF-A400-35AFF9C7715E}"/>
              </a:ext>
            </a:extLst>
          </p:cNvPr>
          <p:cNvSpPr>
            <a:spLocks noGrp="1"/>
          </p:cNvSpPr>
          <p:nvPr>
            <p:ph type="body" orient="vert" idx="1"/>
          </p:nvPr>
        </p:nvSpPr>
        <p:spPr>
          <a:xfrm>
            <a:off x="1257300" y="547688"/>
            <a:ext cx="11677650" cy="87185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15A5A36E-F63E-1FCE-8BF0-1F83E8F1BD39}"/>
              </a:ext>
            </a:extLst>
          </p:cNvPr>
          <p:cNvSpPr>
            <a:spLocks noGrp="1"/>
          </p:cNvSpPr>
          <p:nvPr>
            <p:ph type="dt" sz="half" idx="10"/>
          </p:nvPr>
        </p:nvSpPr>
        <p:spPr/>
        <p:txBody>
          <a:bodyPr/>
          <a:lstStyle/>
          <a:p>
            <a:fld id="{A77534CE-11FD-4CD6-AE50-AE3C0A1490DC}" type="datetimeFigureOut">
              <a:rPr lang="es-BO" smtClean="0"/>
              <a:t>12/4/2024</a:t>
            </a:fld>
            <a:endParaRPr lang="es-BO"/>
          </a:p>
        </p:txBody>
      </p:sp>
      <p:sp>
        <p:nvSpPr>
          <p:cNvPr id="5" name="Marcador de pie de página 4">
            <a:extLst>
              <a:ext uri="{FF2B5EF4-FFF2-40B4-BE49-F238E27FC236}">
                <a16:creationId xmlns:a16="http://schemas.microsoft.com/office/drawing/2014/main" id="{EA061021-6893-E508-4501-1427B94D5584}"/>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80EF1919-1E2A-C35F-FCD5-7D17B2C55A31}"/>
              </a:ext>
            </a:extLst>
          </p:cNvPr>
          <p:cNvSpPr>
            <a:spLocks noGrp="1"/>
          </p:cNvSpPr>
          <p:nvPr>
            <p:ph type="sldNum" sz="quarter" idx="12"/>
          </p:nvPr>
        </p:nvSpPr>
        <p:spPr/>
        <p:txBody>
          <a:bodyPr/>
          <a:lstStyle/>
          <a:p>
            <a:fld id="{EA34E573-23E2-449F-9C9E-ACFAC6787B81}" type="slidenum">
              <a:rPr lang="es-BO" smtClean="0"/>
              <a:t>‹Nº›</a:t>
            </a:fld>
            <a:endParaRPr lang="es-BO"/>
          </a:p>
        </p:txBody>
      </p:sp>
    </p:spTree>
    <p:extLst>
      <p:ext uri="{BB962C8B-B14F-4D97-AF65-F5344CB8AC3E}">
        <p14:creationId xmlns:p14="http://schemas.microsoft.com/office/powerpoint/2010/main" val="3565302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o Contents">
    <p:bg>
      <p:bgPr>
        <a:solidFill>
          <a:srgbClr val="FFFFFF"/>
        </a:solidFill>
        <a:effectLst/>
      </p:bgPr>
    </p:bg>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9714670"/>
            <a:ext cx="18286410" cy="689706"/>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0" y="9675118"/>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grpSp>
        <p:nvGrpSpPr>
          <p:cNvPr id="13" name="Group 2">
            <a:extLst>
              <a:ext uri="{FF2B5EF4-FFF2-40B4-BE49-F238E27FC236}">
                <a16:creationId xmlns:a16="http://schemas.microsoft.com/office/drawing/2014/main" id="{D9AEE7E7-2C13-5074-55C3-8A3446DF3B03}"/>
              </a:ext>
            </a:extLst>
          </p:cNvPr>
          <p:cNvGrpSpPr/>
          <p:nvPr userDrawn="1"/>
        </p:nvGrpSpPr>
        <p:grpSpPr>
          <a:xfrm>
            <a:off x="15053481" y="0"/>
            <a:ext cx="3226912" cy="9714670"/>
            <a:chOff x="0" y="0"/>
            <a:chExt cx="4075554" cy="13716000"/>
          </a:xfrm>
        </p:grpSpPr>
        <p:sp>
          <p:nvSpPr>
            <p:cNvPr id="14" name="Freeform 3">
              <a:extLst>
                <a:ext uri="{FF2B5EF4-FFF2-40B4-BE49-F238E27FC236}">
                  <a16:creationId xmlns:a16="http://schemas.microsoft.com/office/drawing/2014/main" id="{6E31E830-B4A6-7DF9-B55A-B48513CDC899}"/>
                </a:ext>
              </a:extLst>
            </p:cNvPr>
            <p:cNvSpPr/>
            <p:nvPr/>
          </p:nvSpPr>
          <p:spPr>
            <a:xfrm>
              <a:off x="0" y="0"/>
              <a:ext cx="4075554" cy="4368501"/>
            </a:xfrm>
            <a:custGeom>
              <a:avLst/>
              <a:gdLst/>
              <a:ahLst/>
              <a:cxnLst/>
              <a:rect l="l" t="t" r="r" b="b"/>
              <a:pathLst>
                <a:path w="4075554" h="4368501">
                  <a:moveTo>
                    <a:pt x="0" y="0"/>
                  </a:moveTo>
                  <a:lnTo>
                    <a:pt x="4075554" y="0"/>
                  </a:lnTo>
                  <a:lnTo>
                    <a:pt x="4075554" y="4368501"/>
                  </a:lnTo>
                  <a:lnTo>
                    <a:pt x="0" y="4368501"/>
                  </a:lnTo>
                  <a:lnTo>
                    <a:pt x="0" y="0"/>
                  </a:lnTo>
                  <a:close/>
                </a:path>
              </a:pathLst>
            </a:custGeom>
            <a:blipFill>
              <a:blip r:embed="rId4">
                <a:alphaModFix amt="17000"/>
              </a:blip>
              <a:stretch>
                <a:fillRect l="-1986" t="-1566" r="-2397"/>
              </a:stretch>
            </a:blipFill>
          </p:spPr>
          <p:txBody>
            <a:bodyPr/>
            <a:lstStyle/>
            <a:p>
              <a:endParaRPr lang="es-BO"/>
            </a:p>
          </p:txBody>
        </p:sp>
        <p:sp>
          <p:nvSpPr>
            <p:cNvPr id="15" name="Freeform 4">
              <a:extLst>
                <a:ext uri="{FF2B5EF4-FFF2-40B4-BE49-F238E27FC236}">
                  <a16:creationId xmlns:a16="http://schemas.microsoft.com/office/drawing/2014/main" id="{4CBB0D2C-694B-29FC-0167-BDC1DCC5C5DC}"/>
                </a:ext>
              </a:extLst>
            </p:cNvPr>
            <p:cNvSpPr/>
            <p:nvPr/>
          </p:nvSpPr>
          <p:spPr>
            <a:xfrm>
              <a:off x="346217" y="4697391"/>
              <a:ext cx="3729337" cy="4337043"/>
            </a:xfrm>
            <a:custGeom>
              <a:avLst/>
              <a:gdLst/>
              <a:ahLst/>
              <a:cxnLst/>
              <a:rect l="l" t="t" r="r" b="b"/>
              <a:pathLst>
                <a:path w="3729337" h="4337043">
                  <a:moveTo>
                    <a:pt x="0" y="0"/>
                  </a:moveTo>
                  <a:lnTo>
                    <a:pt x="3729337" y="0"/>
                  </a:lnTo>
                  <a:lnTo>
                    <a:pt x="3729337" y="4337043"/>
                  </a:lnTo>
                  <a:lnTo>
                    <a:pt x="0" y="4337043"/>
                  </a:lnTo>
                  <a:lnTo>
                    <a:pt x="0" y="0"/>
                  </a:lnTo>
                  <a:close/>
                </a:path>
              </a:pathLst>
            </a:custGeom>
            <a:blipFill>
              <a:blip r:embed="rId5">
                <a:alphaModFix amt="17000"/>
              </a:blip>
              <a:stretch>
                <a:fillRect l="-2142" t="-1151" r="-1071" b="-1151"/>
              </a:stretch>
            </a:blipFill>
          </p:spPr>
          <p:txBody>
            <a:bodyPr/>
            <a:lstStyle/>
            <a:p>
              <a:endParaRPr lang="es-BO"/>
            </a:p>
          </p:txBody>
        </p:sp>
        <p:sp>
          <p:nvSpPr>
            <p:cNvPr id="16" name="Freeform 5">
              <a:extLst>
                <a:ext uri="{FF2B5EF4-FFF2-40B4-BE49-F238E27FC236}">
                  <a16:creationId xmlns:a16="http://schemas.microsoft.com/office/drawing/2014/main" id="{114929D5-61F5-0967-C596-28DE4BEC83B2}"/>
                </a:ext>
              </a:extLst>
            </p:cNvPr>
            <p:cNvSpPr/>
            <p:nvPr/>
          </p:nvSpPr>
          <p:spPr>
            <a:xfrm>
              <a:off x="174741" y="9368968"/>
              <a:ext cx="3900813" cy="4347032"/>
            </a:xfrm>
            <a:custGeom>
              <a:avLst/>
              <a:gdLst/>
              <a:ahLst/>
              <a:cxnLst/>
              <a:rect l="l" t="t" r="r" b="b"/>
              <a:pathLst>
                <a:path w="3900813" h="4347032">
                  <a:moveTo>
                    <a:pt x="0" y="0"/>
                  </a:moveTo>
                  <a:lnTo>
                    <a:pt x="3900813" y="0"/>
                  </a:lnTo>
                  <a:lnTo>
                    <a:pt x="3900813" y="4347032"/>
                  </a:lnTo>
                  <a:lnTo>
                    <a:pt x="0" y="4347032"/>
                  </a:lnTo>
                  <a:lnTo>
                    <a:pt x="0" y="0"/>
                  </a:lnTo>
                  <a:close/>
                </a:path>
              </a:pathLst>
            </a:custGeom>
            <a:blipFill>
              <a:blip r:embed="rId6">
                <a:alphaModFix amt="17000"/>
              </a:blip>
              <a:stretch>
                <a:fillRect l="-1024" t="-1148" r="-1280" b="-919"/>
              </a:stretch>
            </a:blipFill>
          </p:spPr>
          <p:txBody>
            <a:bodyPr/>
            <a:lstStyle/>
            <a:p>
              <a:endParaRPr lang="es-BO"/>
            </a:p>
          </p:txBody>
        </p:sp>
      </p:grpSp>
    </p:spTree>
    <p:extLst>
      <p:ext uri="{BB962C8B-B14F-4D97-AF65-F5344CB8AC3E}">
        <p14:creationId xmlns:p14="http://schemas.microsoft.com/office/powerpoint/2010/main" val="208155531"/>
      </p:ext>
    </p:extLst>
  </p:cSld>
  <p:clrMapOvr>
    <a:masterClrMapping/>
  </p:clrMapOvr>
  <p:hf hdr="0" dt="0"/>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o Content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455289"/>
            <a:ext cx="18286410" cy="831715"/>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8048" y="9597298"/>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Tree>
    <p:extLst>
      <p:ext uri="{BB962C8B-B14F-4D97-AF65-F5344CB8AC3E}">
        <p14:creationId xmlns:p14="http://schemas.microsoft.com/office/powerpoint/2010/main" val="433561219"/>
      </p:ext>
    </p:extLst>
  </p:cSld>
  <p:clrMapOvr>
    <a:masterClrMapping/>
  </p:clrMapOvr>
  <p:hf hdr="0" dt="0"/>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6" y="9572687"/>
            <a:ext cx="18286410" cy="714313"/>
          </a:xfrm>
          <a:prstGeom prst="rect">
            <a:avLst/>
          </a:prstGeom>
        </p:spPr>
      </p:pic>
      <p:sp>
        <p:nvSpPr>
          <p:cNvPr id="2" name="タイトル 1"/>
          <p:cNvSpPr>
            <a:spLocks noGrp="1"/>
          </p:cNvSpPr>
          <p:nvPr>
            <p:ph type="title" hasCustomPrompt="1"/>
          </p:nvPr>
        </p:nvSpPr>
        <p:spPr>
          <a:xfrm>
            <a:off x="451081" y="535656"/>
            <a:ext cx="12422708"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3"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4"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0" smtClean="0">
                <a:latin typeface="+mj-lt"/>
              </a:rPr>
              <a:pPr/>
              <a:t>‹Nº›</a:t>
            </a:fld>
            <a:endParaRPr lang="en-US" sz="7200" dirty="0">
              <a:latin typeface="+mj-lt"/>
            </a:endParaRPr>
          </a:p>
        </p:txBody>
      </p:sp>
      <p:sp>
        <p:nvSpPr>
          <p:cNvPr id="10" name="テキスト プレースホルダー 9"/>
          <p:cNvSpPr>
            <a:spLocks noGrp="1"/>
          </p:cNvSpPr>
          <p:nvPr>
            <p:ph type="body" sz="quarter" idx="13" hasCustomPrompt="1"/>
          </p:nvPr>
        </p:nvSpPr>
        <p:spPr>
          <a:xfrm>
            <a:off x="481765"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7" y="3524669"/>
            <a:ext cx="8421520" cy="662321"/>
          </a:xfrm>
        </p:spPr>
        <p:txBody>
          <a:bodyPr anchor="ctr"/>
          <a:lstStyle>
            <a:lvl1pPr>
              <a:defRPr baseline="0">
                <a:solidFill>
                  <a:schemeClr val="accent1"/>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5" y="4266615"/>
            <a:ext cx="16077615" cy="3565943"/>
          </a:xfrm>
        </p:spPr>
        <p:txBody>
          <a:bodyPr>
            <a:normAutofit/>
          </a:bodyPr>
          <a:lstStyle>
            <a:lvl1pPr>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471804656"/>
      </p:ext>
    </p:extLst>
  </p:cSld>
  <p:clrMapOvr>
    <a:masterClrMapping/>
  </p:clrMapOvr>
  <p:hf hdr="0" dt="0"/>
  <p:extLst>
    <p:ext uri="{DCECCB84-F9BA-43D5-87BE-67443E8EF086}">
      <p15:sldGuideLst xmlns:p15="http://schemas.microsoft.com/office/powerpoint/2012/main">
        <p15:guide id="1" orient="horz" pos="3240" userDrawn="1">
          <p15:clr>
            <a:srgbClr val="FBAE40"/>
          </p15:clr>
        </p15:guide>
        <p15:guide id="2" pos="575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 No Image">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7" y="3197032"/>
            <a:ext cx="8421520" cy="1530286"/>
          </a:xfrm>
        </p:spPr>
        <p:txBody>
          <a:bodyPr anchor="b"/>
          <a:lstStyle>
            <a:lvl1pPr>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8" y="4806945"/>
            <a:ext cx="8425895" cy="3565943"/>
          </a:xfrm>
        </p:spPr>
        <p:txBody>
          <a:bodyPr>
            <a:normAutofit/>
          </a:bodyPr>
          <a:lstStyle>
            <a:lvl1pPr>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2628240224"/>
      </p:ext>
    </p:extLst>
  </p:cSld>
  <p:clrMapOvr>
    <a:masterClrMapping/>
  </p:clrMapOvr>
  <p:hf hdr="0" dt="0"/>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 Image - 1 Colum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8" y="7209977"/>
            <a:ext cx="16085635" cy="662321"/>
          </a:xfrm>
        </p:spPr>
        <p:txBody>
          <a:bodyPr anchor="b"/>
          <a:lstStyle>
            <a:lvl1pPr>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5" y="7951924"/>
            <a:ext cx="16077615" cy="1510732"/>
          </a:xfrm>
        </p:spPr>
        <p:txBody>
          <a:bodyPr>
            <a:normAutofit/>
          </a:bodyPr>
          <a:lstStyle>
            <a:lvl1pPr>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824556931"/>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graph - 1 Colum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7" y="7209977"/>
            <a:ext cx="16120393" cy="662321"/>
          </a:xfrm>
        </p:spPr>
        <p:txBody>
          <a:bodyPr anchor="b"/>
          <a:lstStyle>
            <a:lvl1pPr>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5" y="7951924"/>
            <a:ext cx="16077615" cy="1510732"/>
          </a:xfrm>
        </p:spPr>
        <p:txBody>
          <a:bodyPr>
            <a:normAutofit/>
          </a:bodyPr>
          <a:lstStyle>
            <a:lvl1pPr>
              <a:defRPr sz="2400" baseline="0">
                <a:solidFill>
                  <a:schemeClr val="bg1"/>
                </a:solidFill>
              </a:defRPr>
            </a:lvl1pPr>
          </a:lstStyle>
          <a:p>
            <a:pPr lvl="0"/>
            <a:r>
              <a:rPr lang="en-US" dirty="0"/>
              <a:t>Text Here</a:t>
            </a:r>
          </a:p>
        </p:txBody>
      </p:sp>
      <p:sp>
        <p:nvSpPr>
          <p:cNvPr id="9" name="グラフ プレースホルダー 8"/>
          <p:cNvSpPr>
            <a:spLocks noGrp="1"/>
          </p:cNvSpPr>
          <p:nvPr>
            <p:ph type="chart" sz="quarter" idx="16" hasCustomPrompt="1"/>
          </p:nvPr>
        </p:nvSpPr>
        <p:spPr>
          <a:xfrm>
            <a:off x="1028702" y="2311400"/>
            <a:ext cx="15875000" cy="4775200"/>
          </a:xfrm>
        </p:spPr>
        <p:txBody>
          <a:bodyPr>
            <a:normAutofit/>
          </a:bodyPr>
          <a:lstStyle>
            <a:lvl1pPr>
              <a:defRPr sz="2000"/>
            </a:lvl1pPr>
          </a:lstStyle>
          <a:p>
            <a:r>
              <a:rPr lang="en-US" dirty="0"/>
              <a:t>Add Graph</a:t>
            </a:r>
          </a:p>
        </p:txBody>
      </p:sp>
    </p:spTree>
    <p:extLst>
      <p:ext uri="{BB962C8B-B14F-4D97-AF65-F5344CB8AC3E}">
        <p14:creationId xmlns:p14="http://schemas.microsoft.com/office/powerpoint/2010/main" val="1080265988"/>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9" y="2887001"/>
            <a:ext cx="16028029" cy="662321"/>
          </a:xfrm>
        </p:spPr>
        <p:txBody>
          <a:bodyPr anchor="ctr"/>
          <a:lstStyle>
            <a:lvl1pPr>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5" y="3628947"/>
            <a:ext cx="16077615" cy="2074027"/>
          </a:xfrm>
        </p:spPr>
        <p:txBody>
          <a:bodyPr>
            <a:normAutofit/>
          </a:bodyPr>
          <a:lstStyle>
            <a:lvl1pPr>
              <a:defRPr sz="2400" baseline="0">
                <a:solidFill>
                  <a:schemeClr val="bg1"/>
                </a:solidFill>
              </a:defRPr>
            </a:lvl1pPr>
          </a:lstStyle>
          <a:p>
            <a:pPr lvl="0"/>
            <a:r>
              <a:rPr lang="en-US" dirty="0"/>
              <a:t>Text Here</a:t>
            </a:r>
          </a:p>
        </p:txBody>
      </p:sp>
      <p:sp>
        <p:nvSpPr>
          <p:cNvPr id="11" name="テキスト プレースホルダー 11"/>
          <p:cNvSpPr>
            <a:spLocks noGrp="1"/>
          </p:cNvSpPr>
          <p:nvPr>
            <p:ph type="body" sz="quarter" idx="16" hasCustomPrompt="1"/>
          </p:nvPr>
        </p:nvSpPr>
        <p:spPr>
          <a:xfrm>
            <a:off x="995198" y="5999170"/>
            <a:ext cx="16032039" cy="662321"/>
          </a:xfrm>
        </p:spPr>
        <p:txBody>
          <a:bodyPr anchor="ctr"/>
          <a:lstStyle>
            <a:lvl1pPr>
              <a:defRPr baseline="0">
                <a:solidFill>
                  <a:srgbClr val="3A75FB"/>
                </a:solidFill>
              </a:defRPr>
            </a:lvl1pPr>
          </a:lstStyle>
          <a:p>
            <a:pPr lvl="0"/>
            <a:r>
              <a:rPr lang="en-US" dirty="0"/>
              <a:t>Text Here</a:t>
            </a:r>
          </a:p>
        </p:txBody>
      </p:sp>
      <p:sp>
        <p:nvSpPr>
          <p:cNvPr id="14" name="テキスト プレースホルダー 11"/>
          <p:cNvSpPr>
            <a:spLocks noGrp="1"/>
          </p:cNvSpPr>
          <p:nvPr>
            <p:ph type="body" sz="quarter" idx="17" hasCustomPrompt="1"/>
          </p:nvPr>
        </p:nvSpPr>
        <p:spPr>
          <a:xfrm>
            <a:off x="991187" y="6741112"/>
            <a:ext cx="16077615" cy="2074027"/>
          </a:xfrm>
        </p:spPr>
        <p:txBody>
          <a:bodyPr>
            <a:normAutofit/>
          </a:bodyPr>
          <a:lstStyle>
            <a:lvl1pPr>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242513205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9" y="2656704"/>
            <a:ext cx="16028029" cy="662321"/>
          </a:xfrm>
        </p:spPr>
        <p:txBody>
          <a:bodyPr anchor="ctr"/>
          <a:lstStyle>
            <a:lvl1pPr>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5" y="3398653"/>
            <a:ext cx="16077615" cy="1179677"/>
          </a:xfrm>
        </p:spPr>
        <p:txBody>
          <a:bodyPr>
            <a:normAutofit/>
          </a:bodyPr>
          <a:lstStyle>
            <a:lvl1pPr>
              <a:defRPr sz="2400" baseline="0">
                <a:solidFill>
                  <a:schemeClr val="bg1"/>
                </a:solidFill>
              </a:defRPr>
            </a:lvl1pPr>
          </a:lstStyle>
          <a:p>
            <a:pPr lvl="0"/>
            <a:r>
              <a:rPr lang="en-US" dirty="0"/>
              <a:t>Text Here</a:t>
            </a:r>
            <a:br>
              <a:rPr lang="en-US" dirty="0"/>
            </a:br>
            <a:endParaRPr lang="en-US" dirty="0"/>
          </a:p>
        </p:txBody>
      </p:sp>
      <p:sp>
        <p:nvSpPr>
          <p:cNvPr id="11" name="テキスト プレースホルダー 11"/>
          <p:cNvSpPr>
            <a:spLocks noGrp="1"/>
          </p:cNvSpPr>
          <p:nvPr>
            <p:ph type="body" sz="quarter" idx="16" hasCustomPrompt="1"/>
          </p:nvPr>
        </p:nvSpPr>
        <p:spPr>
          <a:xfrm>
            <a:off x="995198" y="4902602"/>
            <a:ext cx="16032039" cy="662321"/>
          </a:xfrm>
        </p:spPr>
        <p:txBody>
          <a:bodyPr anchor="ctr"/>
          <a:lstStyle>
            <a:lvl1pPr>
              <a:defRPr baseline="0">
                <a:solidFill>
                  <a:srgbClr val="3A75FB"/>
                </a:solidFill>
              </a:defRPr>
            </a:lvl1pPr>
          </a:lstStyle>
          <a:p>
            <a:pPr lvl="0"/>
            <a:r>
              <a:rPr lang="en-US" dirty="0"/>
              <a:t>Text Here</a:t>
            </a:r>
          </a:p>
        </p:txBody>
      </p:sp>
      <p:sp>
        <p:nvSpPr>
          <p:cNvPr id="14" name="テキスト プレースホルダー 11"/>
          <p:cNvSpPr>
            <a:spLocks noGrp="1"/>
          </p:cNvSpPr>
          <p:nvPr>
            <p:ph type="body" sz="quarter" idx="17" hasCustomPrompt="1"/>
          </p:nvPr>
        </p:nvSpPr>
        <p:spPr>
          <a:xfrm>
            <a:off x="991187" y="5644545"/>
            <a:ext cx="16077615" cy="1179677"/>
          </a:xfrm>
        </p:spPr>
        <p:txBody>
          <a:bodyPr>
            <a:normAutofit/>
          </a:bodyPr>
          <a:lstStyle>
            <a:lvl1pPr>
              <a:defRPr sz="2400" baseline="0">
                <a:solidFill>
                  <a:schemeClr val="bg1"/>
                </a:solidFill>
              </a:defRPr>
            </a:lvl1pPr>
          </a:lstStyle>
          <a:p>
            <a:pPr lvl="0"/>
            <a:r>
              <a:rPr lang="en-US" dirty="0"/>
              <a:t>Text Here</a:t>
            </a:r>
          </a:p>
        </p:txBody>
      </p:sp>
      <p:sp>
        <p:nvSpPr>
          <p:cNvPr id="15" name="テキスト プレースホルダー 11"/>
          <p:cNvSpPr>
            <a:spLocks noGrp="1"/>
          </p:cNvSpPr>
          <p:nvPr>
            <p:ph type="body" sz="quarter" idx="18" hasCustomPrompt="1"/>
          </p:nvPr>
        </p:nvSpPr>
        <p:spPr>
          <a:xfrm>
            <a:off x="979156" y="7136462"/>
            <a:ext cx="16032039" cy="662321"/>
          </a:xfrm>
        </p:spPr>
        <p:txBody>
          <a:bodyPr anchor="ctr"/>
          <a:lstStyle>
            <a:lvl1pPr>
              <a:defRPr baseline="0">
                <a:solidFill>
                  <a:srgbClr val="3A75FB"/>
                </a:solidFill>
              </a:defRPr>
            </a:lvl1pPr>
          </a:lstStyle>
          <a:p>
            <a:pPr lvl="0"/>
            <a:r>
              <a:rPr lang="en-US" dirty="0"/>
              <a:t>Text Here</a:t>
            </a:r>
          </a:p>
        </p:txBody>
      </p:sp>
      <p:sp>
        <p:nvSpPr>
          <p:cNvPr id="16" name="テキスト プレースホルダー 11"/>
          <p:cNvSpPr>
            <a:spLocks noGrp="1"/>
          </p:cNvSpPr>
          <p:nvPr>
            <p:ph type="body" sz="quarter" idx="19" hasCustomPrompt="1"/>
          </p:nvPr>
        </p:nvSpPr>
        <p:spPr>
          <a:xfrm>
            <a:off x="975145" y="7878412"/>
            <a:ext cx="16077615" cy="1179677"/>
          </a:xfrm>
        </p:spPr>
        <p:txBody>
          <a:bodyPr>
            <a:normAutofit/>
          </a:bodyPr>
          <a:lstStyle>
            <a:lvl1pPr>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759035163"/>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 y="9937232"/>
            <a:ext cx="18286410" cy="516392"/>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62564" y="9937232"/>
            <a:ext cx="18298445" cy="34976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10" y="3524673"/>
            <a:ext cx="5738477" cy="4692899"/>
          </a:xfrm>
        </p:spPr>
        <p:txBody>
          <a:bodyPr anchor="ctr"/>
          <a:lstStyle>
            <a:lvl1pPr algn="l">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6761749" y="3525257"/>
            <a:ext cx="10311062" cy="4692315"/>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a:p>
            <a:pPr lvl="0"/>
            <a:endParaRPr lang="en-US" dirty="0"/>
          </a:p>
        </p:txBody>
      </p:sp>
    </p:spTree>
    <p:extLst>
      <p:ext uri="{BB962C8B-B14F-4D97-AF65-F5344CB8AC3E}">
        <p14:creationId xmlns:p14="http://schemas.microsoft.com/office/powerpoint/2010/main" val="3072096572"/>
      </p:ext>
    </p:extLst>
  </p:cSld>
  <p:clrMapOvr>
    <a:masterClrMapping/>
  </p:clrMapOvr>
  <p:hf hdr="0" dt="0"/>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6"/>
            <a:ext cx="18287208" cy="10286554"/>
          </a:xfrm>
          <a:prstGeom prst="rect">
            <a:avLst/>
          </a:prstGeom>
        </p:spPr>
      </p:pic>
      <p:sp>
        <p:nvSpPr>
          <p:cNvPr id="2" name="Title 1"/>
          <p:cNvSpPr>
            <a:spLocks noGrp="1"/>
          </p:cNvSpPr>
          <p:nvPr>
            <p:ph type="ctrTitle" hasCustomPrompt="1"/>
          </p:nvPr>
        </p:nvSpPr>
        <p:spPr>
          <a:xfrm>
            <a:off x="2285802" y="3500314"/>
            <a:ext cx="13714810" cy="3581400"/>
          </a:xfrm>
        </p:spPr>
        <p:txBody>
          <a:bodyPr anchor="ctr"/>
          <a:lstStyle>
            <a:lvl1pPr algn="ctr">
              <a:defRPr sz="8999">
                <a:solidFill>
                  <a:schemeClr val="tx1"/>
                </a:solidFill>
              </a:defRPr>
            </a:lvl1pPr>
          </a:lstStyle>
          <a:p>
            <a:r>
              <a:rPr lang="en-US" altLang="ja-JP" dirty="0"/>
              <a:t>Master Title</a:t>
            </a:r>
            <a:endParaRPr lang="en-US" dirty="0"/>
          </a:p>
        </p:txBody>
      </p:sp>
      <p:sp>
        <p:nvSpPr>
          <p:cNvPr id="3" name="Subtitle 2"/>
          <p:cNvSpPr>
            <a:spLocks noGrp="1"/>
          </p:cNvSpPr>
          <p:nvPr>
            <p:ph type="subTitle" idx="1" hasCustomPrompt="1"/>
          </p:nvPr>
        </p:nvSpPr>
        <p:spPr>
          <a:xfrm>
            <a:off x="2285802" y="8271520"/>
            <a:ext cx="13714810" cy="1556961"/>
          </a:xfrm>
        </p:spPr>
        <p:txBody>
          <a:bodyPr>
            <a:normAutofit/>
          </a:bodyPr>
          <a:lstStyle>
            <a:lvl1pPr marL="0" indent="0" algn="ctr">
              <a:buNone/>
              <a:defRPr sz="2400" baseline="0">
                <a:solidFill>
                  <a:schemeClr val="tx1"/>
                </a:solidFill>
                <a:latin typeface="+mn-lt"/>
              </a:defRPr>
            </a:lvl1pPr>
            <a:lvl2pPr marL="685777" indent="0" algn="ctr">
              <a:buNone/>
              <a:defRPr sz="3000"/>
            </a:lvl2pPr>
            <a:lvl3pPr marL="1371555" indent="0" algn="ctr">
              <a:buNone/>
              <a:defRPr sz="2700"/>
            </a:lvl3pPr>
            <a:lvl4pPr marL="2057332" indent="0" algn="ctr">
              <a:buNone/>
              <a:defRPr sz="2400"/>
            </a:lvl4pPr>
            <a:lvl5pPr marL="2743108" indent="0" algn="ctr">
              <a:buNone/>
              <a:defRPr sz="2400"/>
            </a:lvl5pPr>
            <a:lvl6pPr marL="3428885" indent="0" algn="ctr">
              <a:buNone/>
              <a:defRPr sz="2400"/>
            </a:lvl6pPr>
            <a:lvl7pPr marL="4114663" indent="0" algn="ctr">
              <a:buNone/>
              <a:defRPr sz="2400"/>
            </a:lvl7pPr>
            <a:lvl8pPr marL="4800440" indent="0" algn="ctr">
              <a:buNone/>
              <a:defRPr sz="2400"/>
            </a:lvl8pPr>
            <a:lvl9pPr marL="5486217" indent="0" algn="ctr">
              <a:buNone/>
              <a:defRPr sz="2400"/>
            </a:lvl9pPr>
          </a:lstStyle>
          <a:p>
            <a:r>
              <a:rPr lang="en-US" dirty="0"/>
              <a:t>Master Subtitle</a:t>
            </a:r>
          </a:p>
        </p:txBody>
      </p:sp>
    </p:spTree>
    <p:extLst>
      <p:ext uri="{BB962C8B-B14F-4D97-AF65-F5344CB8AC3E}">
        <p14:creationId xmlns:p14="http://schemas.microsoft.com/office/powerpoint/2010/main" val="493325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Image - 1 Column - Vertical">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330302" y="8540050"/>
            <a:ext cx="7368697" cy="596833"/>
          </a:xfrm>
          <a:prstGeom prst="rect">
            <a:avLst/>
          </a:prstGeom>
        </p:spPr>
      </p:pic>
      <p:sp>
        <p:nvSpPr>
          <p:cNvPr id="16" name="正方形/長方形 15"/>
          <p:cNvSpPr/>
          <p:nvPr userDrawn="1"/>
        </p:nvSpPr>
        <p:spPr>
          <a:xfrm>
            <a:off x="-12032" y="2839453"/>
            <a:ext cx="8554454" cy="5702968"/>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8863703" y="2743197"/>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8869552" y="3533705"/>
            <a:ext cx="8383732" cy="4922117"/>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9" name="図プレースホルダー 8"/>
          <p:cNvSpPr>
            <a:spLocks noGrp="1"/>
          </p:cNvSpPr>
          <p:nvPr>
            <p:ph type="pic" sz="quarter" idx="16" hasCustomPrompt="1"/>
          </p:nvPr>
        </p:nvSpPr>
        <p:spPr>
          <a:xfrm>
            <a:off x="-12030" y="2952754"/>
            <a:ext cx="8446170" cy="5481387"/>
          </a:xfrm>
        </p:spPr>
        <p:txBody>
          <a:bodyPr>
            <a:normAutofit/>
          </a:bodyPr>
          <a:lstStyle>
            <a:lvl1pPr>
              <a:defRPr sz="2000">
                <a:solidFill>
                  <a:schemeClr val="tx1">
                    <a:lumMod val="90000"/>
                    <a:lumOff val="10000"/>
                  </a:schemeClr>
                </a:solidFill>
              </a:defRPr>
            </a:lvl1pPr>
          </a:lstStyle>
          <a:p>
            <a:r>
              <a:rPr lang="en-US" dirty="0"/>
              <a:t>Add Image</a:t>
            </a:r>
          </a:p>
        </p:txBody>
      </p:sp>
    </p:spTree>
    <p:extLst>
      <p:ext uri="{BB962C8B-B14F-4D97-AF65-F5344CB8AC3E}">
        <p14:creationId xmlns:p14="http://schemas.microsoft.com/office/powerpoint/2010/main" val="2248799116"/>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1 Image - 2 Columns - Vertical">
    <p:spTree>
      <p:nvGrpSpPr>
        <p:cNvPr id="1" name=""/>
        <p:cNvGrpSpPr/>
        <p:nvPr/>
      </p:nvGrpSpPr>
      <p:grpSpPr>
        <a:xfrm>
          <a:off x="0" y="0"/>
          <a:ext cx="0" cy="0"/>
          <a:chOff x="0" y="0"/>
          <a:chExt cx="0" cy="0"/>
        </a:xfrm>
      </p:grpSpPr>
      <p:sp>
        <p:nvSpPr>
          <p:cNvPr id="16" name="正方形/長方形 15"/>
          <p:cNvSpPr/>
          <p:nvPr userDrawn="1"/>
        </p:nvSpPr>
        <p:spPr>
          <a:xfrm>
            <a:off x="-12032" y="2839453"/>
            <a:ext cx="8554454" cy="5702968"/>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8863703" y="2743197"/>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8869552" y="3533705"/>
            <a:ext cx="8383732" cy="205295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
        <p:nvSpPr>
          <p:cNvPr id="14" name="テキスト プレースホルダー 11"/>
          <p:cNvSpPr>
            <a:spLocks noGrp="1"/>
          </p:cNvSpPr>
          <p:nvPr>
            <p:ph type="body" sz="quarter" idx="17" hasCustomPrompt="1"/>
          </p:nvPr>
        </p:nvSpPr>
        <p:spPr>
          <a:xfrm>
            <a:off x="8871725" y="5578642"/>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17" name="テキスト プレースホルダー 11"/>
          <p:cNvSpPr>
            <a:spLocks noGrp="1"/>
          </p:cNvSpPr>
          <p:nvPr>
            <p:ph type="body" sz="quarter" idx="18" hasCustomPrompt="1"/>
          </p:nvPr>
        </p:nvSpPr>
        <p:spPr>
          <a:xfrm>
            <a:off x="8877573" y="6369147"/>
            <a:ext cx="8383732" cy="205295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pic>
        <p:nvPicPr>
          <p:cNvPr id="21" name="図 20"/>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330302" y="8540050"/>
            <a:ext cx="7368697" cy="596833"/>
          </a:xfrm>
          <a:prstGeom prst="rect">
            <a:avLst/>
          </a:prstGeom>
        </p:spPr>
      </p:pic>
      <p:sp>
        <p:nvSpPr>
          <p:cNvPr id="23" name="図プレースホルダー 8"/>
          <p:cNvSpPr>
            <a:spLocks noGrp="1"/>
          </p:cNvSpPr>
          <p:nvPr>
            <p:ph type="pic" sz="quarter" idx="16" hasCustomPrompt="1"/>
          </p:nvPr>
        </p:nvSpPr>
        <p:spPr>
          <a:xfrm>
            <a:off x="-12030" y="2952754"/>
            <a:ext cx="8446170" cy="5481387"/>
          </a:xfrm>
        </p:spPr>
        <p:txBody>
          <a:bodyPr>
            <a:normAutofit/>
          </a:bodyPr>
          <a:lstStyle>
            <a:lvl1pPr>
              <a:defRPr sz="2000">
                <a:solidFill>
                  <a:schemeClr val="tx1">
                    <a:lumMod val="90000"/>
                    <a:lumOff val="10000"/>
                  </a:schemeClr>
                </a:solidFill>
              </a:defRPr>
            </a:lvl1pPr>
          </a:lstStyle>
          <a:p>
            <a:r>
              <a:rPr lang="en-US" dirty="0"/>
              <a:t>Add Image</a:t>
            </a:r>
          </a:p>
        </p:txBody>
      </p:sp>
    </p:spTree>
    <p:extLst>
      <p:ext uri="{BB962C8B-B14F-4D97-AF65-F5344CB8AC3E}">
        <p14:creationId xmlns:p14="http://schemas.microsoft.com/office/powerpoint/2010/main" val="168413011"/>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Image - 1 Column - Vertical - Caption">
    <p:spTree>
      <p:nvGrpSpPr>
        <p:cNvPr id="1" name=""/>
        <p:cNvGrpSpPr/>
        <p:nvPr/>
      </p:nvGrpSpPr>
      <p:grpSpPr>
        <a:xfrm>
          <a:off x="0" y="0"/>
          <a:ext cx="0" cy="0"/>
          <a:chOff x="0" y="0"/>
          <a:chExt cx="0" cy="0"/>
        </a:xfrm>
      </p:grpSpPr>
      <p:sp>
        <p:nvSpPr>
          <p:cNvPr id="17" name="正方形/長方形 16"/>
          <p:cNvSpPr/>
          <p:nvPr userDrawn="1"/>
        </p:nvSpPr>
        <p:spPr>
          <a:xfrm>
            <a:off x="-12032" y="2839453"/>
            <a:ext cx="8554454" cy="5702968"/>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330302" y="8540050"/>
            <a:ext cx="7368697" cy="596833"/>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8869421" y="2743197"/>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8875269" y="3533705"/>
            <a:ext cx="8383732" cy="4922117"/>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9" name="図プレースホルダー 8"/>
          <p:cNvSpPr>
            <a:spLocks noGrp="1"/>
          </p:cNvSpPr>
          <p:nvPr>
            <p:ph type="pic" sz="quarter" idx="16" hasCustomPrompt="1"/>
          </p:nvPr>
        </p:nvSpPr>
        <p:spPr>
          <a:xfrm>
            <a:off x="-12030" y="2952754"/>
            <a:ext cx="8446170" cy="5481387"/>
          </a:xfrm>
        </p:spPr>
        <p:txBody>
          <a:bodyPr>
            <a:normAutofit/>
          </a:bodyPr>
          <a:lstStyle>
            <a:lvl1pPr>
              <a:defRPr sz="2000">
                <a:solidFill>
                  <a:schemeClr val="tx1">
                    <a:lumMod val="90000"/>
                    <a:lumOff val="10000"/>
                  </a:schemeClr>
                </a:solidFill>
              </a:defRPr>
            </a:lvl1pPr>
          </a:lstStyle>
          <a:p>
            <a:r>
              <a:rPr lang="en-US" dirty="0"/>
              <a:t>Add Image</a:t>
            </a:r>
          </a:p>
        </p:txBody>
      </p:sp>
      <p:sp>
        <p:nvSpPr>
          <p:cNvPr id="14" name="テキスト プレースホルダー 11"/>
          <p:cNvSpPr>
            <a:spLocks noGrp="1"/>
          </p:cNvSpPr>
          <p:nvPr>
            <p:ph type="body" sz="quarter" idx="17" hasCustomPrompt="1"/>
          </p:nvPr>
        </p:nvSpPr>
        <p:spPr>
          <a:xfrm>
            <a:off x="-12030" y="7904746"/>
            <a:ext cx="8446170"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Tree>
    <p:extLst>
      <p:ext uri="{BB962C8B-B14F-4D97-AF65-F5344CB8AC3E}">
        <p14:creationId xmlns:p14="http://schemas.microsoft.com/office/powerpoint/2010/main" val="4121347642"/>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Image - 1 Column - Vertical - Caption - Skill">
    <p:spTree>
      <p:nvGrpSpPr>
        <p:cNvPr id="1" name=""/>
        <p:cNvGrpSpPr/>
        <p:nvPr/>
      </p:nvGrpSpPr>
      <p:grpSpPr>
        <a:xfrm>
          <a:off x="0" y="0"/>
          <a:ext cx="0" cy="0"/>
          <a:chOff x="0" y="0"/>
          <a:chExt cx="0" cy="0"/>
        </a:xfrm>
      </p:grpSpPr>
      <p:sp>
        <p:nvSpPr>
          <p:cNvPr id="17" name="正方形/長方形 16"/>
          <p:cNvSpPr/>
          <p:nvPr userDrawn="1"/>
        </p:nvSpPr>
        <p:spPr>
          <a:xfrm>
            <a:off x="-12032" y="2839453"/>
            <a:ext cx="8554454" cy="5702968"/>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330302" y="8540050"/>
            <a:ext cx="7368697" cy="596833"/>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8869421" y="2743197"/>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8875269" y="3533709"/>
            <a:ext cx="8383732" cy="1531781"/>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9" name="図プレースホルダー 8"/>
          <p:cNvSpPr>
            <a:spLocks noGrp="1"/>
          </p:cNvSpPr>
          <p:nvPr>
            <p:ph type="pic" sz="quarter" idx="16" hasCustomPrompt="1"/>
          </p:nvPr>
        </p:nvSpPr>
        <p:spPr>
          <a:xfrm>
            <a:off x="-12030" y="2952754"/>
            <a:ext cx="8446170" cy="5481387"/>
          </a:xfrm>
        </p:spPr>
        <p:txBody>
          <a:bodyPr>
            <a:normAutofit/>
          </a:bodyPr>
          <a:lstStyle>
            <a:lvl1pPr>
              <a:defRPr sz="2000">
                <a:solidFill>
                  <a:schemeClr val="tx1">
                    <a:lumMod val="90000"/>
                    <a:lumOff val="10000"/>
                  </a:schemeClr>
                </a:solidFill>
              </a:defRPr>
            </a:lvl1pPr>
          </a:lstStyle>
          <a:p>
            <a:r>
              <a:rPr lang="en-US" dirty="0"/>
              <a:t>Add Image</a:t>
            </a:r>
          </a:p>
        </p:txBody>
      </p:sp>
      <p:sp>
        <p:nvSpPr>
          <p:cNvPr id="14" name="テキスト プレースホルダー 11"/>
          <p:cNvSpPr>
            <a:spLocks noGrp="1"/>
          </p:cNvSpPr>
          <p:nvPr>
            <p:ph type="body" sz="quarter" idx="17" hasCustomPrompt="1"/>
          </p:nvPr>
        </p:nvSpPr>
        <p:spPr>
          <a:xfrm>
            <a:off x="-12030" y="7904746"/>
            <a:ext cx="8446170"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Tree>
    <p:extLst>
      <p:ext uri="{BB962C8B-B14F-4D97-AF65-F5344CB8AC3E}">
        <p14:creationId xmlns:p14="http://schemas.microsoft.com/office/powerpoint/2010/main" val="745523206"/>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Image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8863703" y="2743197"/>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8869552" y="3533705"/>
            <a:ext cx="8383732" cy="4922117"/>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3904943358"/>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9" name="正方形/長方形 15">
            <a:extLst>
              <a:ext uri="{FF2B5EF4-FFF2-40B4-BE49-F238E27FC236}">
                <a16:creationId xmlns:a16="http://schemas.microsoft.com/office/drawing/2014/main" id="{FA482699-1E08-1524-F47F-AA08D69F2157}"/>
              </a:ext>
            </a:extLst>
          </p:cNvPr>
          <p:cNvSpPr>
            <a:spLocks/>
          </p:cNvSpPr>
          <p:nvPr userDrawn="1"/>
        </p:nvSpPr>
        <p:spPr>
          <a:xfrm>
            <a:off x="12456705" y="2652258"/>
            <a:ext cx="5040000" cy="6222766"/>
          </a:xfrm>
          <a:prstGeom prst="rect">
            <a:avLst/>
          </a:prstGeom>
          <a:gradFill>
            <a:gsLst>
              <a:gs pos="0">
                <a:schemeClr val="accent1">
                  <a:lumMod val="5000"/>
                  <a:lumOff val="95000"/>
                </a:schemeClr>
              </a:gs>
              <a:gs pos="93000">
                <a:schemeClr val="accent1">
                  <a:lumMod val="45000"/>
                  <a:lumOff val="55000"/>
                </a:schemeClr>
              </a:gs>
            </a:gsLst>
            <a:lin ang="5400000" scaled="1"/>
          </a:gra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3" name="正方形/長方形 15">
            <a:extLst>
              <a:ext uri="{FF2B5EF4-FFF2-40B4-BE49-F238E27FC236}">
                <a16:creationId xmlns:a16="http://schemas.microsoft.com/office/drawing/2014/main" id="{90EA5FF3-4F6A-34D2-554C-D6D1E309D749}"/>
              </a:ext>
            </a:extLst>
          </p:cNvPr>
          <p:cNvSpPr>
            <a:spLocks/>
          </p:cNvSpPr>
          <p:nvPr userDrawn="1"/>
        </p:nvSpPr>
        <p:spPr>
          <a:xfrm>
            <a:off x="6564529" y="2652258"/>
            <a:ext cx="5040000" cy="6222766"/>
          </a:xfrm>
          <a:prstGeom prst="rect">
            <a:avLst/>
          </a:prstGeom>
          <a:gradFill>
            <a:gsLst>
              <a:gs pos="0">
                <a:schemeClr val="accent1">
                  <a:lumMod val="5000"/>
                  <a:lumOff val="95000"/>
                </a:schemeClr>
              </a:gs>
              <a:gs pos="93000">
                <a:schemeClr val="accent1">
                  <a:lumMod val="45000"/>
                  <a:lumOff val="55000"/>
                </a:schemeClr>
              </a:gs>
            </a:gsLst>
            <a:lin ang="5400000" scaled="1"/>
          </a:gra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16" name="正方形/長方形 15"/>
          <p:cNvSpPr>
            <a:spLocks/>
          </p:cNvSpPr>
          <p:nvPr userDrawn="1"/>
        </p:nvSpPr>
        <p:spPr>
          <a:xfrm>
            <a:off x="756250" y="2658772"/>
            <a:ext cx="5040000" cy="6222766"/>
          </a:xfrm>
          <a:prstGeom prst="rect">
            <a:avLst/>
          </a:prstGeom>
          <a:gradFill>
            <a:gsLst>
              <a:gs pos="0">
                <a:schemeClr val="accent1">
                  <a:lumMod val="5000"/>
                  <a:lumOff val="95000"/>
                </a:schemeClr>
              </a:gs>
              <a:gs pos="93000">
                <a:schemeClr val="accent1">
                  <a:lumMod val="45000"/>
                  <a:lumOff val="55000"/>
                </a:schemeClr>
              </a:gs>
            </a:gsLst>
            <a:lin ang="5400000" scaled="1"/>
          </a:gra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4" name="テキスト プレースホルダー 11"/>
          <p:cNvSpPr>
            <a:spLocks noGrp="1"/>
          </p:cNvSpPr>
          <p:nvPr>
            <p:ph type="body" sz="quarter" idx="17" hasCustomPrompt="1"/>
          </p:nvPr>
        </p:nvSpPr>
        <p:spPr>
          <a:xfrm>
            <a:off x="860040" y="2909465"/>
            <a:ext cx="481522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
        <p:nvSpPr>
          <p:cNvPr id="21" name="テキスト プレースホルダー 11"/>
          <p:cNvSpPr>
            <a:spLocks noGrp="1"/>
          </p:cNvSpPr>
          <p:nvPr>
            <p:ph type="body" sz="quarter" idx="19" hasCustomPrompt="1"/>
          </p:nvPr>
        </p:nvSpPr>
        <p:spPr>
          <a:xfrm>
            <a:off x="6707877" y="2920087"/>
            <a:ext cx="481522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
        <p:nvSpPr>
          <p:cNvPr id="29" name="テキスト プレースホルダー 11"/>
          <p:cNvSpPr>
            <a:spLocks noGrp="1"/>
          </p:cNvSpPr>
          <p:nvPr>
            <p:ph type="body" sz="quarter" idx="21" hasCustomPrompt="1"/>
          </p:nvPr>
        </p:nvSpPr>
        <p:spPr>
          <a:xfrm>
            <a:off x="12565511" y="2909465"/>
            <a:ext cx="481522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Tree>
    <p:extLst>
      <p:ext uri="{BB962C8B-B14F-4D97-AF65-F5344CB8AC3E}">
        <p14:creationId xmlns:p14="http://schemas.microsoft.com/office/powerpoint/2010/main" val="1444993160"/>
      </p:ext>
    </p:extLst>
  </p:cSld>
  <p:clrMapOvr>
    <a:masterClrMapping/>
  </p:clrMapOvr>
  <p:hf hdr="0" dt="0"/>
  <p:extLst>
    <p:ext uri="{DCECCB84-F9BA-43D5-87BE-67443E8EF086}">
      <p15:sldGuideLst xmlns:p15="http://schemas.microsoft.com/office/powerpoint/2012/main">
        <p15:guide id="1" orient="horz" pos="3240" userDrawn="1">
          <p15:clr>
            <a:srgbClr val="FBAE40"/>
          </p15:clr>
        </p15:guide>
        <p15:guide id="2" pos="5759"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747652" y="5033289"/>
            <a:ext cx="5198574" cy="421062"/>
          </a:xfrm>
          <a:prstGeom prst="rect">
            <a:avLst/>
          </a:prstGeom>
        </p:spPr>
      </p:pic>
      <p:sp>
        <p:nvSpPr>
          <p:cNvPr id="16" name="正方形/長方形 15"/>
          <p:cNvSpPr>
            <a:spLocks/>
          </p:cNvSpPr>
          <p:nvPr userDrawn="1"/>
        </p:nvSpPr>
        <p:spPr>
          <a:xfrm>
            <a:off x="747651" y="2384389"/>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9" name="図プレースホルダー 8"/>
          <p:cNvSpPr>
            <a:spLocks noGrp="1"/>
          </p:cNvSpPr>
          <p:nvPr>
            <p:ph type="pic" sz="quarter" idx="16" hasCustomPrompt="1"/>
          </p:nvPr>
        </p:nvSpPr>
        <p:spPr>
          <a:xfrm>
            <a:off x="861285" y="2497687"/>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pic>
        <p:nvPicPr>
          <p:cNvPr id="18" name="図 17"/>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595490" y="5033289"/>
            <a:ext cx="5198574" cy="421062"/>
          </a:xfrm>
          <a:prstGeom prst="rect">
            <a:avLst/>
          </a:prstGeom>
        </p:spPr>
      </p:pic>
      <p:sp>
        <p:nvSpPr>
          <p:cNvPr id="19" name="正方形/長方形 18"/>
          <p:cNvSpPr>
            <a:spLocks/>
          </p:cNvSpPr>
          <p:nvPr userDrawn="1"/>
        </p:nvSpPr>
        <p:spPr>
          <a:xfrm>
            <a:off x="6595488" y="2396438"/>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0" name="図プレースホルダー 8"/>
          <p:cNvSpPr>
            <a:spLocks noGrp="1"/>
          </p:cNvSpPr>
          <p:nvPr>
            <p:ph type="pic" sz="quarter" idx="18" hasCustomPrompt="1"/>
          </p:nvPr>
        </p:nvSpPr>
        <p:spPr>
          <a:xfrm>
            <a:off x="6709123" y="2509736"/>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pic>
        <p:nvPicPr>
          <p:cNvPr id="26" name="図 25"/>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2453123" y="5045338"/>
            <a:ext cx="5198574" cy="421062"/>
          </a:xfrm>
          <a:prstGeom prst="rect">
            <a:avLst/>
          </a:prstGeom>
        </p:spPr>
      </p:pic>
      <p:sp>
        <p:nvSpPr>
          <p:cNvPr id="27" name="正方形/長方形 26"/>
          <p:cNvSpPr>
            <a:spLocks/>
          </p:cNvSpPr>
          <p:nvPr userDrawn="1"/>
        </p:nvSpPr>
        <p:spPr>
          <a:xfrm>
            <a:off x="12453122" y="2396438"/>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8" name="図プレースホルダー 8"/>
          <p:cNvSpPr>
            <a:spLocks noGrp="1"/>
          </p:cNvSpPr>
          <p:nvPr>
            <p:ph type="pic" sz="quarter" idx="20" hasCustomPrompt="1"/>
          </p:nvPr>
        </p:nvSpPr>
        <p:spPr>
          <a:xfrm>
            <a:off x="12566756" y="2509736"/>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747652" y="9139576"/>
            <a:ext cx="5198574" cy="421062"/>
          </a:xfrm>
          <a:prstGeom prst="rect">
            <a:avLst/>
          </a:prstGeom>
        </p:spPr>
      </p:pic>
      <p:sp>
        <p:nvSpPr>
          <p:cNvPr id="25" name="正方形/長方形 24"/>
          <p:cNvSpPr>
            <a:spLocks/>
          </p:cNvSpPr>
          <p:nvPr userDrawn="1"/>
        </p:nvSpPr>
        <p:spPr>
          <a:xfrm>
            <a:off x="747651" y="6566876"/>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32" name="図プレースホルダー 8"/>
          <p:cNvSpPr>
            <a:spLocks noGrp="1"/>
          </p:cNvSpPr>
          <p:nvPr>
            <p:ph type="pic" sz="quarter" idx="21" hasCustomPrompt="1"/>
          </p:nvPr>
        </p:nvSpPr>
        <p:spPr>
          <a:xfrm>
            <a:off x="861285" y="6680174"/>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pic>
        <p:nvPicPr>
          <p:cNvPr id="33" name="図 32"/>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595490" y="9139576"/>
            <a:ext cx="5198574" cy="421062"/>
          </a:xfrm>
          <a:prstGeom prst="rect">
            <a:avLst/>
          </a:prstGeom>
        </p:spPr>
      </p:pic>
      <p:sp>
        <p:nvSpPr>
          <p:cNvPr id="34" name="正方形/長方形 33"/>
          <p:cNvSpPr>
            <a:spLocks/>
          </p:cNvSpPr>
          <p:nvPr userDrawn="1"/>
        </p:nvSpPr>
        <p:spPr>
          <a:xfrm>
            <a:off x="6595488" y="6578925"/>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35" name="図プレースホルダー 8"/>
          <p:cNvSpPr>
            <a:spLocks noGrp="1"/>
          </p:cNvSpPr>
          <p:nvPr>
            <p:ph type="pic" sz="quarter" idx="22" hasCustomPrompt="1"/>
          </p:nvPr>
        </p:nvSpPr>
        <p:spPr>
          <a:xfrm>
            <a:off x="6709123" y="6692223"/>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pic>
        <p:nvPicPr>
          <p:cNvPr id="36" name="図 35"/>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2453123" y="9151625"/>
            <a:ext cx="5198574" cy="421062"/>
          </a:xfrm>
          <a:prstGeom prst="rect">
            <a:avLst/>
          </a:prstGeom>
        </p:spPr>
      </p:pic>
      <p:sp>
        <p:nvSpPr>
          <p:cNvPr id="37" name="正方形/長方形 36"/>
          <p:cNvSpPr>
            <a:spLocks/>
          </p:cNvSpPr>
          <p:nvPr userDrawn="1"/>
        </p:nvSpPr>
        <p:spPr>
          <a:xfrm>
            <a:off x="12453122" y="6578925"/>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38" name="図プレースホルダー 8"/>
          <p:cNvSpPr>
            <a:spLocks noGrp="1"/>
          </p:cNvSpPr>
          <p:nvPr>
            <p:ph type="pic" sz="quarter" idx="23" hasCustomPrompt="1"/>
          </p:nvPr>
        </p:nvSpPr>
        <p:spPr>
          <a:xfrm>
            <a:off x="12566756" y="6692223"/>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sp>
        <p:nvSpPr>
          <p:cNvPr id="39" name="テキスト プレースホルダー 11"/>
          <p:cNvSpPr>
            <a:spLocks noGrp="1"/>
          </p:cNvSpPr>
          <p:nvPr>
            <p:ph type="body" sz="quarter" idx="14" hasCustomPrompt="1"/>
          </p:nvPr>
        </p:nvSpPr>
        <p:spPr>
          <a:xfrm>
            <a:off x="999209" y="5147943"/>
            <a:ext cx="16028029" cy="1303661"/>
          </a:xfrm>
        </p:spPr>
        <p:txBody>
          <a:bodyPr anchor="ctr"/>
          <a:lstStyle>
            <a:lvl1pPr algn="ctr">
              <a:defRPr baseline="0">
                <a:solidFill>
                  <a:srgbClr val="3A75FB"/>
                </a:solidFill>
              </a:defRPr>
            </a:lvl1pPr>
          </a:lstStyle>
          <a:p>
            <a:pPr lvl="0"/>
            <a:r>
              <a:rPr lang="en-US" dirty="0"/>
              <a:t>Text Here</a:t>
            </a:r>
          </a:p>
        </p:txBody>
      </p:sp>
    </p:spTree>
    <p:extLst>
      <p:ext uri="{BB962C8B-B14F-4D97-AF65-F5344CB8AC3E}">
        <p14:creationId xmlns:p14="http://schemas.microsoft.com/office/powerpoint/2010/main" val="4143270345"/>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Images - 2 Columns">
    <p:spTree>
      <p:nvGrpSpPr>
        <p:cNvPr id="1" name=""/>
        <p:cNvGrpSpPr/>
        <p:nvPr/>
      </p:nvGrpSpPr>
      <p:grpSpPr>
        <a:xfrm>
          <a:off x="0" y="0"/>
          <a:ext cx="0" cy="0"/>
          <a:chOff x="0" y="0"/>
          <a:chExt cx="0" cy="0"/>
        </a:xfrm>
      </p:grpSpPr>
      <p:pic>
        <p:nvPicPr>
          <p:cNvPr id="33" name="図 32"/>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1357250" y="6817283"/>
            <a:ext cx="5423657" cy="439293"/>
          </a:xfrm>
          <a:prstGeom prst="rect">
            <a:avLst/>
          </a:prstGeom>
        </p:spPr>
      </p:pic>
      <p:pic>
        <p:nvPicPr>
          <p:cNvPr id="34" name="図 3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9465760" y="6833805"/>
            <a:ext cx="5423657" cy="439293"/>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3465095" y="6816552"/>
            <a:ext cx="5423657" cy="439293"/>
          </a:xfrm>
          <a:prstGeom prst="rect">
            <a:avLst/>
          </a:prstGeom>
        </p:spPr>
      </p:pic>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1573605" y="6833080"/>
            <a:ext cx="5423657" cy="439293"/>
          </a:xfrm>
          <a:prstGeom prst="rect">
            <a:avLst/>
          </a:prstGeom>
        </p:spPr>
      </p:pic>
      <p:sp>
        <p:nvSpPr>
          <p:cNvPr id="16" name="正方形/長方形 15"/>
          <p:cNvSpPr>
            <a:spLocks/>
          </p:cNvSpPr>
          <p:nvPr userDrawn="1"/>
        </p:nvSpPr>
        <p:spPr>
          <a:xfrm>
            <a:off x="1357252" y="2863551"/>
            <a:ext cx="7531502"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9" name="図プレースホルダー 8"/>
          <p:cNvSpPr>
            <a:spLocks noGrp="1"/>
          </p:cNvSpPr>
          <p:nvPr>
            <p:ph type="pic" sz="quarter" idx="16" hasCustomPrompt="1"/>
          </p:nvPr>
        </p:nvSpPr>
        <p:spPr>
          <a:xfrm>
            <a:off x="1440182" y="2952135"/>
            <a:ext cx="7360920" cy="3791569"/>
          </a:xfrm>
        </p:spPr>
        <p:txBody>
          <a:bodyPr>
            <a:normAutofit/>
          </a:bodyPr>
          <a:lstStyle>
            <a:lvl1pPr>
              <a:defRPr sz="2000">
                <a:solidFill>
                  <a:schemeClr val="tx1">
                    <a:lumMod val="90000"/>
                    <a:lumOff val="10000"/>
                  </a:schemeClr>
                </a:solidFill>
              </a:defRPr>
            </a:lvl1pPr>
          </a:lstStyle>
          <a:p>
            <a:r>
              <a:rPr lang="en-US" dirty="0"/>
              <a:t>Add Image</a:t>
            </a:r>
          </a:p>
        </p:txBody>
      </p:sp>
      <p:sp>
        <p:nvSpPr>
          <p:cNvPr id="19" name="正方形/長方形 18"/>
          <p:cNvSpPr>
            <a:spLocks/>
          </p:cNvSpPr>
          <p:nvPr userDrawn="1"/>
        </p:nvSpPr>
        <p:spPr>
          <a:xfrm>
            <a:off x="9505091" y="2875600"/>
            <a:ext cx="7531502"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0" name="図プレースホルダー 8"/>
          <p:cNvSpPr>
            <a:spLocks noGrp="1"/>
          </p:cNvSpPr>
          <p:nvPr>
            <p:ph type="pic" sz="quarter" idx="18" hasCustomPrompt="1"/>
          </p:nvPr>
        </p:nvSpPr>
        <p:spPr>
          <a:xfrm>
            <a:off x="9579383" y="2964180"/>
            <a:ext cx="7365999" cy="3779520"/>
          </a:xfrm>
        </p:spPr>
        <p:txBody>
          <a:bodyPr>
            <a:normAutofit/>
          </a:bodyPr>
          <a:lstStyle>
            <a:lvl1pPr>
              <a:defRPr sz="2000">
                <a:solidFill>
                  <a:schemeClr val="tx1">
                    <a:lumMod val="90000"/>
                    <a:lumOff val="10000"/>
                  </a:schemeClr>
                </a:solidFill>
              </a:defRPr>
            </a:lvl1pPr>
          </a:lstStyle>
          <a:p>
            <a:r>
              <a:rPr lang="en-US" dirty="0"/>
              <a:t>Add Image</a:t>
            </a:r>
          </a:p>
        </p:txBody>
      </p:sp>
      <p:sp>
        <p:nvSpPr>
          <p:cNvPr id="30" name="テキスト プレースホルダー 11"/>
          <p:cNvSpPr>
            <a:spLocks noGrp="1"/>
          </p:cNvSpPr>
          <p:nvPr>
            <p:ph type="body" sz="quarter" idx="22" hasCustomPrompt="1"/>
          </p:nvPr>
        </p:nvSpPr>
        <p:spPr>
          <a:xfrm>
            <a:off x="9549331" y="7703130"/>
            <a:ext cx="7487260" cy="1440873"/>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31" name="テキスト プレースホルダー 11"/>
          <p:cNvSpPr>
            <a:spLocks noGrp="1"/>
          </p:cNvSpPr>
          <p:nvPr>
            <p:ph type="body" sz="quarter" idx="23" hasCustomPrompt="1"/>
          </p:nvPr>
        </p:nvSpPr>
        <p:spPr>
          <a:xfrm>
            <a:off x="1413389" y="7710390"/>
            <a:ext cx="7487260" cy="1440873"/>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25" name="テキスト プレースホルダー 11"/>
          <p:cNvSpPr>
            <a:spLocks noGrp="1"/>
          </p:cNvSpPr>
          <p:nvPr>
            <p:ph type="body" sz="quarter" idx="14" hasCustomPrompt="1"/>
          </p:nvPr>
        </p:nvSpPr>
        <p:spPr>
          <a:xfrm>
            <a:off x="1398816" y="7010400"/>
            <a:ext cx="7489937" cy="756363"/>
          </a:xfrm>
        </p:spPr>
        <p:txBody>
          <a:bodyPr anchor="b">
            <a:normAutofit/>
          </a:bodyPr>
          <a:lstStyle>
            <a:lvl1pPr algn="l">
              <a:defRPr sz="3600" baseline="0">
                <a:solidFill>
                  <a:srgbClr val="3A75FB"/>
                </a:solidFill>
              </a:defRPr>
            </a:lvl1pPr>
          </a:lstStyle>
          <a:p>
            <a:pPr lvl="0"/>
            <a:r>
              <a:rPr lang="en-US" dirty="0"/>
              <a:t>Text Here</a:t>
            </a:r>
          </a:p>
        </p:txBody>
      </p:sp>
      <p:sp>
        <p:nvSpPr>
          <p:cNvPr id="32" name="テキスト プレースホルダー 11"/>
          <p:cNvSpPr>
            <a:spLocks noGrp="1"/>
          </p:cNvSpPr>
          <p:nvPr>
            <p:ph type="body" sz="quarter" idx="24" hasCustomPrompt="1"/>
          </p:nvPr>
        </p:nvSpPr>
        <p:spPr>
          <a:xfrm>
            <a:off x="9546655" y="6996542"/>
            <a:ext cx="7489937" cy="756363"/>
          </a:xfrm>
        </p:spPr>
        <p:txBody>
          <a:bodyPr anchor="b">
            <a:normAutofit/>
          </a:bodyPr>
          <a:lstStyle>
            <a:lvl1pPr algn="l">
              <a:defRPr sz="3600" baseline="0">
                <a:solidFill>
                  <a:srgbClr val="3A75FB"/>
                </a:solidFill>
              </a:defRPr>
            </a:lvl1pPr>
          </a:lstStyle>
          <a:p>
            <a:pPr lvl="0"/>
            <a:r>
              <a:rPr lang="en-US" dirty="0"/>
              <a:t>Text Here</a:t>
            </a:r>
          </a:p>
        </p:txBody>
      </p:sp>
    </p:spTree>
    <p:extLst>
      <p:ext uri="{BB962C8B-B14F-4D97-AF65-F5344CB8AC3E}">
        <p14:creationId xmlns:p14="http://schemas.microsoft.com/office/powerpoint/2010/main" val="804400300"/>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457366" y="6823552"/>
            <a:ext cx="4172693" cy="421062"/>
          </a:xfrm>
          <a:prstGeom prst="rect">
            <a:avLst/>
          </a:prstGeom>
        </p:spPr>
      </p:pic>
      <p:sp>
        <p:nvSpPr>
          <p:cNvPr id="16" name="正方形/長方形 15"/>
          <p:cNvSpPr>
            <a:spLocks/>
          </p:cNvSpPr>
          <p:nvPr userDrawn="1"/>
        </p:nvSpPr>
        <p:spPr>
          <a:xfrm>
            <a:off x="341252" y="2863551"/>
            <a:ext cx="4172693"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9" name="図プレースホルダー 8"/>
          <p:cNvSpPr>
            <a:spLocks noGrp="1"/>
          </p:cNvSpPr>
          <p:nvPr>
            <p:ph type="pic" sz="quarter" idx="16" hasCustomPrompt="1"/>
          </p:nvPr>
        </p:nvSpPr>
        <p:spPr>
          <a:xfrm>
            <a:off x="454882" y="2976852"/>
            <a:ext cx="3942946"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14" name="テキスト プレースホルダー 11"/>
          <p:cNvSpPr>
            <a:spLocks noGrp="1"/>
          </p:cNvSpPr>
          <p:nvPr>
            <p:ph type="body" sz="quarter" idx="17" hasCustomPrompt="1"/>
          </p:nvPr>
        </p:nvSpPr>
        <p:spPr>
          <a:xfrm>
            <a:off x="454884" y="6144675"/>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
        <p:nvSpPr>
          <p:cNvPr id="31" name="テキスト プレースホルダー 11"/>
          <p:cNvSpPr>
            <a:spLocks noGrp="1"/>
          </p:cNvSpPr>
          <p:nvPr>
            <p:ph type="body" sz="quarter" idx="23" hasCustomPrompt="1"/>
          </p:nvPr>
        </p:nvSpPr>
        <p:spPr>
          <a:xfrm>
            <a:off x="370446" y="7034083"/>
            <a:ext cx="4143498" cy="209786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4775366" y="6823552"/>
            <a:ext cx="4172693" cy="421062"/>
          </a:xfrm>
          <a:prstGeom prst="rect">
            <a:avLst/>
          </a:prstGeom>
        </p:spPr>
      </p:pic>
      <p:sp>
        <p:nvSpPr>
          <p:cNvPr id="25" name="正方形/長方形 24"/>
          <p:cNvSpPr>
            <a:spLocks/>
          </p:cNvSpPr>
          <p:nvPr userDrawn="1"/>
        </p:nvSpPr>
        <p:spPr>
          <a:xfrm>
            <a:off x="4775366" y="2863551"/>
            <a:ext cx="4172693"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32" name="図プレースホルダー 8"/>
          <p:cNvSpPr>
            <a:spLocks noGrp="1"/>
          </p:cNvSpPr>
          <p:nvPr>
            <p:ph type="pic" sz="quarter" idx="24" hasCustomPrompt="1"/>
          </p:nvPr>
        </p:nvSpPr>
        <p:spPr>
          <a:xfrm>
            <a:off x="4888997" y="2976852"/>
            <a:ext cx="3942946"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33" name="テキスト プレースホルダー 11"/>
          <p:cNvSpPr>
            <a:spLocks noGrp="1"/>
          </p:cNvSpPr>
          <p:nvPr>
            <p:ph type="body" sz="quarter" idx="25" hasCustomPrompt="1"/>
          </p:nvPr>
        </p:nvSpPr>
        <p:spPr>
          <a:xfrm>
            <a:off x="4888999" y="6144675"/>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pic>
        <p:nvPicPr>
          <p:cNvPr id="34" name="図 3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9233736" y="6823552"/>
            <a:ext cx="4172693" cy="421062"/>
          </a:xfrm>
          <a:prstGeom prst="rect">
            <a:avLst/>
          </a:prstGeom>
        </p:spPr>
      </p:pic>
      <p:sp>
        <p:nvSpPr>
          <p:cNvPr id="35" name="正方形/長方形 34"/>
          <p:cNvSpPr>
            <a:spLocks/>
          </p:cNvSpPr>
          <p:nvPr userDrawn="1"/>
        </p:nvSpPr>
        <p:spPr>
          <a:xfrm>
            <a:off x="9233736" y="2873135"/>
            <a:ext cx="4172693"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36" name="図プレースホルダー 8"/>
          <p:cNvSpPr>
            <a:spLocks noGrp="1"/>
          </p:cNvSpPr>
          <p:nvPr>
            <p:ph type="pic" sz="quarter" idx="26" hasCustomPrompt="1"/>
          </p:nvPr>
        </p:nvSpPr>
        <p:spPr>
          <a:xfrm>
            <a:off x="9347367" y="2986436"/>
            <a:ext cx="3942946"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37" name="テキスト プレースホルダー 11"/>
          <p:cNvSpPr>
            <a:spLocks noGrp="1"/>
          </p:cNvSpPr>
          <p:nvPr>
            <p:ph type="body" sz="quarter" idx="27" hasCustomPrompt="1"/>
          </p:nvPr>
        </p:nvSpPr>
        <p:spPr>
          <a:xfrm>
            <a:off x="9347368" y="6154259"/>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pic>
        <p:nvPicPr>
          <p:cNvPr id="38" name="図 37"/>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3726801" y="6835601"/>
            <a:ext cx="4172693" cy="421062"/>
          </a:xfrm>
          <a:prstGeom prst="rect">
            <a:avLst/>
          </a:prstGeom>
        </p:spPr>
      </p:pic>
      <p:sp>
        <p:nvSpPr>
          <p:cNvPr id="39" name="正方形/長方形 38"/>
          <p:cNvSpPr>
            <a:spLocks/>
          </p:cNvSpPr>
          <p:nvPr userDrawn="1"/>
        </p:nvSpPr>
        <p:spPr>
          <a:xfrm>
            <a:off x="13726801" y="2875600"/>
            <a:ext cx="4172693"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40" name="図プレースホルダー 8"/>
          <p:cNvSpPr>
            <a:spLocks noGrp="1"/>
          </p:cNvSpPr>
          <p:nvPr>
            <p:ph type="pic" sz="quarter" idx="28" hasCustomPrompt="1"/>
          </p:nvPr>
        </p:nvSpPr>
        <p:spPr>
          <a:xfrm>
            <a:off x="13840431" y="2988901"/>
            <a:ext cx="3942946"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41" name="テキスト プレースホルダー 11"/>
          <p:cNvSpPr>
            <a:spLocks noGrp="1"/>
          </p:cNvSpPr>
          <p:nvPr>
            <p:ph type="body" sz="quarter" idx="29" hasCustomPrompt="1"/>
          </p:nvPr>
        </p:nvSpPr>
        <p:spPr>
          <a:xfrm>
            <a:off x="13840434" y="6156724"/>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
        <p:nvSpPr>
          <p:cNvPr id="42" name="テキスト プレースホルダー 11"/>
          <p:cNvSpPr>
            <a:spLocks noGrp="1"/>
          </p:cNvSpPr>
          <p:nvPr>
            <p:ph type="body" sz="quarter" idx="30" hasCustomPrompt="1"/>
          </p:nvPr>
        </p:nvSpPr>
        <p:spPr>
          <a:xfrm>
            <a:off x="4775367" y="7034083"/>
            <a:ext cx="4143498" cy="209786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43" name="テキスト プレースホルダー 11"/>
          <p:cNvSpPr>
            <a:spLocks noGrp="1"/>
          </p:cNvSpPr>
          <p:nvPr>
            <p:ph type="body" sz="quarter" idx="31" hasCustomPrompt="1"/>
          </p:nvPr>
        </p:nvSpPr>
        <p:spPr>
          <a:xfrm>
            <a:off x="9233737" y="7034083"/>
            <a:ext cx="4143498" cy="209786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44" name="テキスト プレースホルダー 11"/>
          <p:cNvSpPr>
            <a:spLocks noGrp="1"/>
          </p:cNvSpPr>
          <p:nvPr>
            <p:ph type="body" sz="quarter" idx="32" hasCustomPrompt="1"/>
          </p:nvPr>
        </p:nvSpPr>
        <p:spPr>
          <a:xfrm>
            <a:off x="13726801" y="7034083"/>
            <a:ext cx="4143498" cy="209786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3536974299"/>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9" name="テキスト プレースホルダー 11"/>
          <p:cNvSpPr>
            <a:spLocks noGrp="1"/>
          </p:cNvSpPr>
          <p:nvPr>
            <p:ph type="body" sz="quarter" idx="14" hasCustomPrompt="1"/>
          </p:nvPr>
        </p:nvSpPr>
        <p:spPr>
          <a:xfrm>
            <a:off x="943302" y="6091236"/>
            <a:ext cx="3031372" cy="1324057"/>
          </a:xfrm>
        </p:spPr>
        <p:txBody>
          <a:bodyPr anchor="t">
            <a:normAutofit/>
          </a:bodyPr>
          <a:lstStyle>
            <a:lvl1pPr algn="r">
              <a:defRPr sz="9600" baseline="0">
                <a:solidFill>
                  <a:schemeClr val="tx1">
                    <a:lumMod val="90000"/>
                    <a:lumOff val="10000"/>
                  </a:schemeClr>
                </a:solidFill>
              </a:defRPr>
            </a:lvl1pPr>
          </a:lstStyle>
          <a:p>
            <a:pPr lvl="0"/>
            <a:r>
              <a:rPr lang="en-US" dirty="0"/>
              <a:t>0000</a:t>
            </a:r>
          </a:p>
        </p:txBody>
      </p:sp>
      <p:sp>
        <p:nvSpPr>
          <p:cNvPr id="11" name="テキスト プレースホルダー 11"/>
          <p:cNvSpPr>
            <a:spLocks noGrp="1"/>
          </p:cNvSpPr>
          <p:nvPr>
            <p:ph type="body" sz="quarter" idx="15" hasCustomPrompt="1"/>
          </p:nvPr>
        </p:nvSpPr>
        <p:spPr>
          <a:xfrm>
            <a:off x="1087396" y="7223176"/>
            <a:ext cx="2767912" cy="205674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a:p>
            <a:pPr lvl="0"/>
            <a:endParaRPr lang="en-US" dirty="0"/>
          </a:p>
        </p:txBody>
      </p:sp>
      <p:cxnSp>
        <p:nvCxnSpPr>
          <p:cNvPr id="17" name="直線コネクタ 16"/>
          <p:cNvCxnSpPr/>
          <p:nvPr userDrawn="1"/>
        </p:nvCxnSpPr>
        <p:spPr>
          <a:xfrm>
            <a:off x="-12032" y="6019040"/>
            <a:ext cx="39867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userDrawn="1"/>
        </p:nvCxnSpPr>
        <p:spPr>
          <a:xfrm>
            <a:off x="3974672" y="6019045"/>
            <a:ext cx="0" cy="2185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userDrawn="1"/>
        </p:nvCxnSpPr>
        <p:spPr>
          <a:xfrm>
            <a:off x="3974674" y="8204886"/>
            <a:ext cx="3381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userDrawn="1"/>
        </p:nvCxnSpPr>
        <p:spPr>
          <a:xfrm flipV="1">
            <a:off x="7355884" y="4646141"/>
            <a:ext cx="0" cy="3558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7355886" y="4646141"/>
            <a:ext cx="3381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a:off x="10737096" y="4646145"/>
            <a:ext cx="0" cy="2051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a:off x="10737098" y="6697362"/>
            <a:ext cx="3381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a:off x="14118308" y="3509323"/>
            <a:ext cx="0" cy="3188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a:off x="14118308" y="3510662"/>
            <a:ext cx="4168105"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テキスト プレースホルダー 11"/>
          <p:cNvSpPr>
            <a:spLocks noGrp="1"/>
          </p:cNvSpPr>
          <p:nvPr>
            <p:ph type="body" sz="quarter" idx="16" hasCustomPrompt="1"/>
          </p:nvPr>
        </p:nvSpPr>
        <p:spPr>
          <a:xfrm>
            <a:off x="4345023" y="7076596"/>
            <a:ext cx="3031372" cy="1324057"/>
          </a:xfrm>
        </p:spPr>
        <p:txBody>
          <a:bodyPr anchor="t">
            <a:normAutofit/>
          </a:bodyPr>
          <a:lstStyle>
            <a:lvl1pPr algn="r">
              <a:defRPr sz="9600" baseline="0">
                <a:solidFill>
                  <a:schemeClr val="tx1">
                    <a:lumMod val="90000"/>
                    <a:lumOff val="10000"/>
                  </a:schemeClr>
                </a:solidFill>
              </a:defRPr>
            </a:lvl1pPr>
          </a:lstStyle>
          <a:p>
            <a:pPr lvl="0"/>
            <a:r>
              <a:rPr lang="en-US" dirty="0"/>
              <a:t>0000</a:t>
            </a:r>
          </a:p>
        </p:txBody>
      </p:sp>
      <p:sp>
        <p:nvSpPr>
          <p:cNvPr id="77" name="テキスト プレースホルダー 11"/>
          <p:cNvSpPr>
            <a:spLocks noGrp="1"/>
          </p:cNvSpPr>
          <p:nvPr>
            <p:ph type="body" sz="quarter" idx="17" hasCustomPrompt="1"/>
          </p:nvPr>
        </p:nvSpPr>
        <p:spPr>
          <a:xfrm>
            <a:off x="7705724" y="4730691"/>
            <a:ext cx="3031372" cy="1324057"/>
          </a:xfrm>
        </p:spPr>
        <p:txBody>
          <a:bodyPr anchor="t">
            <a:normAutofit/>
          </a:bodyPr>
          <a:lstStyle>
            <a:lvl1pPr algn="r">
              <a:defRPr sz="9600" baseline="0">
                <a:solidFill>
                  <a:schemeClr val="tx1">
                    <a:lumMod val="90000"/>
                    <a:lumOff val="10000"/>
                  </a:schemeClr>
                </a:solidFill>
              </a:defRPr>
            </a:lvl1pPr>
          </a:lstStyle>
          <a:p>
            <a:pPr lvl="0"/>
            <a:r>
              <a:rPr lang="en-US" dirty="0"/>
              <a:t>0000</a:t>
            </a:r>
          </a:p>
        </p:txBody>
      </p:sp>
      <p:sp>
        <p:nvSpPr>
          <p:cNvPr id="78" name="テキスト プレースホルダー 11"/>
          <p:cNvSpPr>
            <a:spLocks noGrp="1"/>
          </p:cNvSpPr>
          <p:nvPr>
            <p:ph type="body" sz="quarter" idx="18" hasCustomPrompt="1"/>
          </p:nvPr>
        </p:nvSpPr>
        <p:spPr>
          <a:xfrm>
            <a:off x="11086938" y="5575248"/>
            <a:ext cx="3031372" cy="1324057"/>
          </a:xfrm>
        </p:spPr>
        <p:txBody>
          <a:bodyPr anchor="t">
            <a:normAutofit/>
          </a:bodyPr>
          <a:lstStyle>
            <a:lvl1pPr algn="r">
              <a:defRPr sz="9600" baseline="0">
                <a:solidFill>
                  <a:schemeClr val="tx1">
                    <a:lumMod val="90000"/>
                    <a:lumOff val="10000"/>
                  </a:schemeClr>
                </a:solidFill>
              </a:defRPr>
            </a:lvl1pPr>
          </a:lstStyle>
          <a:p>
            <a:pPr lvl="0"/>
            <a:r>
              <a:rPr lang="en-US" dirty="0"/>
              <a:t>0000</a:t>
            </a:r>
          </a:p>
        </p:txBody>
      </p:sp>
      <p:sp>
        <p:nvSpPr>
          <p:cNvPr id="79" name="テキスト プレースホルダー 11"/>
          <p:cNvSpPr>
            <a:spLocks noGrp="1"/>
          </p:cNvSpPr>
          <p:nvPr>
            <p:ph type="body" sz="quarter" idx="19" hasCustomPrompt="1"/>
          </p:nvPr>
        </p:nvSpPr>
        <p:spPr>
          <a:xfrm>
            <a:off x="14167736" y="3581515"/>
            <a:ext cx="3031372" cy="1324057"/>
          </a:xfrm>
        </p:spPr>
        <p:txBody>
          <a:bodyPr anchor="t">
            <a:normAutofit/>
          </a:bodyPr>
          <a:lstStyle>
            <a:lvl1pPr algn="l">
              <a:defRPr sz="9600" baseline="0">
                <a:solidFill>
                  <a:srgbClr val="3A75FB"/>
                </a:solidFill>
              </a:defRPr>
            </a:lvl1pPr>
          </a:lstStyle>
          <a:p>
            <a:pPr lvl="0"/>
            <a:r>
              <a:rPr lang="en-US" dirty="0"/>
              <a:t>0000</a:t>
            </a:r>
          </a:p>
        </p:txBody>
      </p:sp>
      <p:sp>
        <p:nvSpPr>
          <p:cNvPr id="82" name="テキスト プレースホルダー 11"/>
          <p:cNvSpPr>
            <a:spLocks noGrp="1"/>
          </p:cNvSpPr>
          <p:nvPr>
            <p:ph type="body" sz="quarter" idx="20" hasCustomPrompt="1"/>
          </p:nvPr>
        </p:nvSpPr>
        <p:spPr>
          <a:xfrm>
            <a:off x="4476759" y="4990667"/>
            <a:ext cx="2767912" cy="2056748"/>
          </a:xfrm>
        </p:spPr>
        <p:txBody>
          <a:bodyPr anchor="b">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83" name="テキスト プレースホルダー 11"/>
          <p:cNvSpPr>
            <a:spLocks noGrp="1"/>
          </p:cNvSpPr>
          <p:nvPr>
            <p:ph type="body" sz="quarter" idx="21" hasCustomPrompt="1"/>
          </p:nvPr>
        </p:nvSpPr>
        <p:spPr>
          <a:xfrm>
            <a:off x="7815018" y="5844749"/>
            <a:ext cx="2767912" cy="205674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84" name="テキスト プレースホルダー 11"/>
          <p:cNvSpPr>
            <a:spLocks noGrp="1"/>
          </p:cNvSpPr>
          <p:nvPr>
            <p:ph type="body" sz="quarter" idx="22" hasCustomPrompt="1"/>
          </p:nvPr>
        </p:nvSpPr>
        <p:spPr>
          <a:xfrm>
            <a:off x="11226826" y="3509319"/>
            <a:ext cx="2767912" cy="2056748"/>
          </a:xfrm>
        </p:spPr>
        <p:txBody>
          <a:bodyPr anchor="b">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85" name="テキスト プレースホルダー 11"/>
          <p:cNvSpPr>
            <a:spLocks noGrp="1"/>
          </p:cNvSpPr>
          <p:nvPr>
            <p:ph type="body" sz="quarter" idx="23" hasCustomPrompt="1"/>
          </p:nvPr>
        </p:nvSpPr>
        <p:spPr>
          <a:xfrm>
            <a:off x="14218002" y="4623110"/>
            <a:ext cx="2767912" cy="205674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78290745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5427096"/>
            <a:ext cx="3513220" cy="2173513"/>
          </a:xfrm>
          <a:prstGeom prst="rect">
            <a:avLst/>
          </a:prstGeom>
        </p:spPr>
      </p:pic>
      <p:sp>
        <p:nvSpPr>
          <p:cNvPr id="3" name="Title 1"/>
          <p:cNvSpPr>
            <a:spLocks noGrp="1"/>
          </p:cNvSpPr>
          <p:nvPr>
            <p:ph type="ctrTitle" hasCustomPrompt="1"/>
          </p:nvPr>
        </p:nvSpPr>
        <p:spPr>
          <a:xfrm>
            <a:off x="3476934" y="5245771"/>
            <a:ext cx="13714810" cy="1409384"/>
          </a:xfrm>
        </p:spPr>
        <p:txBody>
          <a:bodyPr anchor="b">
            <a:normAutofit/>
          </a:bodyPr>
          <a:lstStyle>
            <a:lvl1pPr algn="l">
              <a:defRPr sz="8001">
                <a:solidFill>
                  <a:schemeClr val="tx1"/>
                </a:solidFill>
              </a:defRPr>
            </a:lvl1pPr>
          </a:lstStyle>
          <a:p>
            <a:r>
              <a:rPr lang="en-US" altLang="ja-JP" dirty="0"/>
              <a:t>Master Title</a:t>
            </a:r>
            <a:endParaRPr lang="en-US" dirty="0"/>
          </a:p>
        </p:txBody>
      </p:sp>
      <p:sp>
        <p:nvSpPr>
          <p:cNvPr id="4" name="Subtitle 2"/>
          <p:cNvSpPr>
            <a:spLocks noGrp="1"/>
          </p:cNvSpPr>
          <p:nvPr>
            <p:ph type="subTitle" idx="1" hasCustomPrompt="1"/>
          </p:nvPr>
        </p:nvSpPr>
        <p:spPr>
          <a:xfrm>
            <a:off x="3549163" y="6514903"/>
            <a:ext cx="13714810" cy="595763"/>
          </a:xfrm>
        </p:spPr>
        <p:txBody>
          <a:bodyPr>
            <a:normAutofit/>
          </a:bodyPr>
          <a:lstStyle>
            <a:lvl1pPr marL="0" indent="0" algn="l">
              <a:buNone/>
              <a:defRPr sz="2400" baseline="0">
                <a:solidFill>
                  <a:schemeClr val="tx1"/>
                </a:solidFill>
                <a:latin typeface="+mn-lt"/>
              </a:defRPr>
            </a:lvl1pPr>
            <a:lvl2pPr marL="685759" indent="0" algn="ctr">
              <a:buNone/>
              <a:defRPr sz="3000"/>
            </a:lvl2pPr>
            <a:lvl3pPr marL="1371522" indent="0" algn="ctr">
              <a:buNone/>
              <a:defRPr sz="2700"/>
            </a:lvl3pPr>
            <a:lvl4pPr marL="2057281" indent="0" algn="ctr">
              <a:buNone/>
              <a:defRPr sz="2400"/>
            </a:lvl4pPr>
            <a:lvl5pPr marL="2743040" indent="0" algn="ctr">
              <a:buNone/>
              <a:defRPr sz="2400"/>
            </a:lvl5pPr>
            <a:lvl6pPr marL="3428800" indent="0" algn="ctr">
              <a:buNone/>
              <a:defRPr sz="2400"/>
            </a:lvl6pPr>
            <a:lvl7pPr marL="4114561" indent="0" algn="ctr">
              <a:buNone/>
              <a:defRPr sz="2400"/>
            </a:lvl7pPr>
            <a:lvl8pPr marL="4800320" indent="0" algn="ctr">
              <a:buNone/>
              <a:defRPr sz="2400"/>
            </a:lvl8pPr>
            <a:lvl9pPr marL="5486079" indent="0" algn="ctr">
              <a:buNone/>
              <a:defRPr sz="2400"/>
            </a:lvl9pPr>
          </a:lstStyle>
          <a:p>
            <a:r>
              <a:rPr lang="en-US" dirty="0"/>
              <a:t>Master Subtitle</a:t>
            </a:r>
          </a:p>
        </p:txBody>
      </p:sp>
      <p:sp>
        <p:nvSpPr>
          <p:cNvPr id="5" name="テキスト プレースホルダー 11"/>
          <p:cNvSpPr>
            <a:spLocks noGrp="1"/>
          </p:cNvSpPr>
          <p:nvPr>
            <p:ph type="body" sz="quarter" idx="14" hasCustomPrompt="1"/>
          </p:nvPr>
        </p:nvSpPr>
        <p:spPr>
          <a:xfrm>
            <a:off x="349503" y="6290980"/>
            <a:ext cx="2874961" cy="662321"/>
          </a:xfrm>
        </p:spPr>
        <p:txBody>
          <a:bodyPr/>
          <a:lstStyle>
            <a:lvl1pPr algn="r">
              <a:defRPr baseline="0">
                <a:solidFill>
                  <a:schemeClr val="accent1"/>
                </a:solidFill>
                <a:latin typeface="Aileron Thin" pitchFamily="50" charset="0"/>
              </a:defRPr>
            </a:lvl1pPr>
          </a:lstStyle>
          <a:p>
            <a:pPr lvl="0"/>
            <a:r>
              <a:rPr lang="en-US" dirty="0"/>
              <a:t>Section 00</a:t>
            </a:r>
          </a:p>
        </p:txBody>
      </p:sp>
    </p:spTree>
    <p:extLst>
      <p:ext uri="{BB962C8B-B14F-4D97-AF65-F5344CB8AC3E}">
        <p14:creationId xmlns:p14="http://schemas.microsoft.com/office/powerpoint/2010/main" val="39164188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Graph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1" name="グラフ プレースホルダー 10"/>
          <p:cNvSpPr>
            <a:spLocks noGrp="1"/>
          </p:cNvSpPr>
          <p:nvPr>
            <p:ph type="chart" sz="quarter" idx="16" hasCustomPrompt="1"/>
          </p:nvPr>
        </p:nvSpPr>
        <p:spPr>
          <a:xfrm>
            <a:off x="508002" y="2772233"/>
            <a:ext cx="8142513" cy="6182859"/>
          </a:xfrm>
        </p:spPr>
        <p:txBody>
          <a:bodyPr>
            <a:normAutofit/>
          </a:bodyPr>
          <a:lstStyle>
            <a:lvl1pPr>
              <a:defRPr sz="2000"/>
            </a:lvl1pPr>
          </a:lstStyle>
          <a:p>
            <a:r>
              <a:rPr lang="en-US" dirty="0"/>
              <a:t>Add Graph</a:t>
            </a:r>
          </a:p>
        </p:txBody>
      </p:sp>
      <p:sp>
        <p:nvSpPr>
          <p:cNvPr id="17" name="テキスト プレースホルダー 11"/>
          <p:cNvSpPr>
            <a:spLocks noGrp="1"/>
          </p:cNvSpPr>
          <p:nvPr>
            <p:ph type="body" sz="quarter" idx="14" hasCustomPrompt="1"/>
          </p:nvPr>
        </p:nvSpPr>
        <p:spPr>
          <a:xfrm>
            <a:off x="8863703" y="2743197"/>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18" name="テキスト プレースホルダー 11"/>
          <p:cNvSpPr>
            <a:spLocks noGrp="1"/>
          </p:cNvSpPr>
          <p:nvPr>
            <p:ph type="body" sz="quarter" idx="15" hasCustomPrompt="1"/>
          </p:nvPr>
        </p:nvSpPr>
        <p:spPr>
          <a:xfrm>
            <a:off x="8869552" y="3533705"/>
            <a:ext cx="8383732" cy="205295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
        <p:nvSpPr>
          <p:cNvPr id="19" name="テキスト プレースホルダー 11"/>
          <p:cNvSpPr>
            <a:spLocks noGrp="1"/>
          </p:cNvSpPr>
          <p:nvPr>
            <p:ph type="body" sz="quarter" idx="17" hasCustomPrompt="1"/>
          </p:nvPr>
        </p:nvSpPr>
        <p:spPr>
          <a:xfrm>
            <a:off x="8871725" y="5578642"/>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20" name="テキスト プレースホルダー 11"/>
          <p:cNvSpPr>
            <a:spLocks noGrp="1"/>
          </p:cNvSpPr>
          <p:nvPr>
            <p:ph type="body" sz="quarter" idx="18" hasCustomPrompt="1"/>
          </p:nvPr>
        </p:nvSpPr>
        <p:spPr>
          <a:xfrm>
            <a:off x="8877573" y="6369147"/>
            <a:ext cx="8383732" cy="205295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Tree>
    <p:extLst>
      <p:ext uri="{BB962C8B-B14F-4D97-AF65-F5344CB8AC3E}">
        <p14:creationId xmlns:p14="http://schemas.microsoft.com/office/powerpoint/2010/main" val="2539518676"/>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1 Graph - 1 Column - Vertical">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664108" y="6740123"/>
            <a:ext cx="17021197" cy="1378645"/>
          </a:xfrm>
          <a:prstGeom prst="rect">
            <a:avLst/>
          </a:prstGeom>
        </p:spPr>
      </p:pic>
      <p:pic>
        <p:nvPicPr>
          <p:cNvPr id="14" name="図 1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4108" y="6749171"/>
            <a:ext cx="17021197" cy="1378645"/>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5" name="正方形/長方形 14"/>
          <p:cNvSpPr/>
          <p:nvPr userDrawn="1"/>
        </p:nvSpPr>
        <p:spPr>
          <a:xfrm>
            <a:off x="830177" y="2466109"/>
            <a:ext cx="16689065" cy="4403382"/>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16" name="図プレースホルダー 8"/>
          <p:cNvSpPr>
            <a:spLocks noGrp="1"/>
          </p:cNvSpPr>
          <p:nvPr>
            <p:ph type="pic" sz="quarter" idx="16" hasCustomPrompt="1"/>
          </p:nvPr>
        </p:nvSpPr>
        <p:spPr>
          <a:xfrm>
            <a:off x="914403" y="2545682"/>
            <a:ext cx="16507323" cy="4228096"/>
          </a:xfrm>
        </p:spPr>
        <p:txBody>
          <a:bodyPr>
            <a:normAutofit/>
          </a:bodyPr>
          <a:lstStyle>
            <a:lvl1pPr>
              <a:defRPr sz="2000">
                <a:solidFill>
                  <a:schemeClr val="tx1">
                    <a:lumMod val="90000"/>
                    <a:lumOff val="10000"/>
                  </a:schemeClr>
                </a:solidFill>
              </a:defRPr>
            </a:lvl1pPr>
          </a:lstStyle>
          <a:p>
            <a:r>
              <a:rPr lang="en-US" dirty="0"/>
              <a:t>Add Image</a:t>
            </a:r>
          </a:p>
        </p:txBody>
      </p:sp>
      <p:sp>
        <p:nvSpPr>
          <p:cNvPr id="22" name="テキスト プレースホルダー 11"/>
          <p:cNvSpPr>
            <a:spLocks noGrp="1"/>
          </p:cNvSpPr>
          <p:nvPr>
            <p:ph type="body" sz="quarter" idx="14" hasCustomPrompt="1"/>
          </p:nvPr>
        </p:nvSpPr>
        <p:spPr>
          <a:xfrm>
            <a:off x="830175" y="7086381"/>
            <a:ext cx="8195995" cy="756363"/>
          </a:xfrm>
        </p:spPr>
        <p:txBody>
          <a:bodyPr anchor="b">
            <a:normAutofit/>
          </a:bodyPr>
          <a:lstStyle>
            <a:lvl1pPr algn="l">
              <a:defRPr sz="3600" baseline="0">
                <a:solidFill>
                  <a:srgbClr val="3A75FB"/>
                </a:solidFill>
              </a:defRPr>
            </a:lvl1pPr>
          </a:lstStyle>
          <a:p>
            <a:pPr lvl="0"/>
            <a:r>
              <a:rPr lang="en-US" dirty="0"/>
              <a:t>Text Here</a:t>
            </a:r>
          </a:p>
        </p:txBody>
      </p:sp>
      <p:sp>
        <p:nvSpPr>
          <p:cNvPr id="23" name="テキスト プレースホルダー 11"/>
          <p:cNvSpPr>
            <a:spLocks noGrp="1"/>
          </p:cNvSpPr>
          <p:nvPr>
            <p:ph type="body" sz="quarter" idx="15" hasCustomPrompt="1"/>
          </p:nvPr>
        </p:nvSpPr>
        <p:spPr>
          <a:xfrm>
            <a:off x="836023" y="7876885"/>
            <a:ext cx="8217667" cy="1471652"/>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
        <p:nvSpPr>
          <p:cNvPr id="24" name="テキスト プレースホルダー 11"/>
          <p:cNvSpPr>
            <a:spLocks noGrp="1"/>
          </p:cNvSpPr>
          <p:nvPr>
            <p:ph type="body" sz="quarter" idx="17" hasCustomPrompt="1"/>
          </p:nvPr>
        </p:nvSpPr>
        <p:spPr>
          <a:xfrm>
            <a:off x="9295725" y="7060312"/>
            <a:ext cx="8195995" cy="756363"/>
          </a:xfrm>
        </p:spPr>
        <p:txBody>
          <a:bodyPr anchor="b">
            <a:normAutofit/>
          </a:bodyPr>
          <a:lstStyle>
            <a:lvl1pPr algn="l">
              <a:defRPr sz="3600" baseline="0">
                <a:solidFill>
                  <a:srgbClr val="3A75FB"/>
                </a:solidFill>
              </a:defRPr>
            </a:lvl1pPr>
          </a:lstStyle>
          <a:p>
            <a:pPr lvl="0"/>
            <a:r>
              <a:rPr lang="en-US" dirty="0"/>
              <a:t>Text Here</a:t>
            </a:r>
          </a:p>
        </p:txBody>
      </p:sp>
      <p:sp>
        <p:nvSpPr>
          <p:cNvPr id="25" name="テキスト プレースホルダー 11"/>
          <p:cNvSpPr>
            <a:spLocks noGrp="1"/>
          </p:cNvSpPr>
          <p:nvPr>
            <p:ph type="body" sz="quarter" idx="18" hasCustomPrompt="1"/>
          </p:nvPr>
        </p:nvSpPr>
        <p:spPr>
          <a:xfrm>
            <a:off x="9301575" y="7850819"/>
            <a:ext cx="8217667" cy="1471652"/>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Tree>
    <p:extLst>
      <p:ext uri="{BB962C8B-B14F-4D97-AF65-F5344CB8AC3E}">
        <p14:creationId xmlns:p14="http://schemas.microsoft.com/office/powerpoint/2010/main" val="2815965181"/>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626591" y="6869495"/>
            <a:ext cx="17021197" cy="1378645"/>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4108" y="6869495"/>
            <a:ext cx="17021197" cy="1378645"/>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17" name="テキスト プレースホルダー 11"/>
          <p:cNvSpPr>
            <a:spLocks noGrp="1"/>
          </p:cNvSpPr>
          <p:nvPr>
            <p:ph type="body" sz="quarter" idx="14" hasCustomPrompt="1"/>
          </p:nvPr>
        </p:nvSpPr>
        <p:spPr>
          <a:xfrm>
            <a:off x="830175" y="7380349"/>
            <a:ext cx="16689065" cy="756363"/>
          </a:xfrm>
        </p:spPr>
        <p:txBody>
          <a:bodyPr anchor="b">
            <a:normAutofit/>
          </a:bodyPr>
          <a:lstStyle>
            <a:lvl1pPr algn="ctr">
              <a:defRPr sz="3600" baseline="0">
                <a:solidFill>
                  <a:srgbClr val="3A75FB"/>
                </a:solidFill>
              </a:defRPr>
            </a:lvl1pPr>
          </a:lstStyle>
          <a:p>
            <a:pPr lvl="0"/>
            <a:r>
              <a:rPr lang="en-US" dirty="0"/>
              <a:t>Text Here</a:t>
            </a:r>
          </a:p>
        </p:txBody>
      </p:sp>
      <p:sp>
        <p:nvSpPr>
          <p:cNvPr id="18" name="テキスト プレースホルダー 11"/>
          <p:cNvSpPr>
            <a:spLocks noGrp="1"/>
          </p:cNvSpPr>
          <p:nvPr>
            <p:ph type="body" sz="quarter" idx="15" hasCustomPrompt="1"/>
          </p:nvPr>
        </p:nvSpPr>
        <p:spPr>
          <a:xfrm>
            <a:off x="818488" y="8167752"/>
            <a:ext cx="16701107" cy="1255963"/>
          </a:xfrm>
        </p:spPr>
        <p:txBody>
          <a:bodyPr anchor="t">
            <a:norm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
        <p:nvSpPr>
          <p:cNvPr id="14" name="正方形/長方形 13"/>
          <p:cNvSpPr/>
          <p:nvPr userDrawn="1"/>
        </p:nvSpPr>
        <p:spPr>
          <a:xfrm>
            <a:off x="830177" y="315623"/>
            <a:ext cx="16689065" cy="6553868"/>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16" name="図プレースホルダー 8"/>
          <p:cNvSpPr>
            <a:spLocks noGrp="1"/>
          </p:cNvSpPr>
          <p:nvPr>
            <p:ph type="pic" sz="quarter" idx="16" hasCustomPrompt="1"/>
          </p:nvPr>
        </p:nvSpPr>
        <p:spPr>
          <a:xfrm>
            <a:off x="914403" y="413761"/>
            <a:ext cx="16507323" cy="6347986"/>
          </a:xfrm>
        </p:spPr>
        <p:txBody>
          <a:bodyPr>
            <a:normAutofit/>
          </a:bodyPr>
          <a:lstStyle>
            <a:lvl1pPr>
              <a:defRPr sz="2000">
                <a:solidFill>
                  <a:schemeClr val="tx1">
                    <a:lumMod val="90000"/>
                    <a:lumOff val="10000"/>
                  </a:schemeClr>
                </a:solidFill>
              </a:defRPr>
            </a:lvl1pPr>
          </a:lstStyle>
          <a:p>
            <a:r>
              <a:rPr lang="en-US" dirty="0"/>
              <a:t>Add Image</a:t>
            </a:r>
          </a:p>
        </p:txBody>
      </p:sp>
    </p:spTree>
    <p:extLst>
      <p:ext uri="{BB962C8B-B14F-4D97-AF65-F5344CB8AC3E}">
        <p14:creationId xmlns:p14="http://schemas.microsoft.com/office/powerpoint/2010/main" val="1040952469"/>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Keyword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8" name="テキスト プレースホルダー 11"/>
          <p:cNvSpPr>
            <a:spLocks noGrp="1"/>
          </p:cNvSpPr>
          <p:nvPr>
            <p:ph type="body" sz="quarter" idx="15" hasCustomPrompt="1"/>
          </p:nvPr>
        </p:nvSpPr>
        <p:spPr>
          <a:xfrm>
            <a:off x="8280004" y="2694975"/>
            <a:ext cx="8383732" cy="812516"/>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15" name="テキスト プレースホルダー 11"/>
          <p:cNvSpPr>
            <a:spLocks noGrp="1"/>
          </p:cNvSpPr>
          <p:nvPr>
            <p:ph type="body" sz="quarter" idx="19" hasCustomPrompt="1"/>
          </p:nvPr>
        </p:nvSpPr>
        <p:spPr>
          <a:xfrm>
            <a:off x="999210" y="3524673"/>
            <a:ext cx="5738477" cy="4692899"/>
          </a:xfrm>
        </p:spPr>
        <p:txBody>
          <a:bodyPr anchor="ctr"/>
          <a:lstStyle>
            <a:lvl1pPr algn="l">
              <a:defRPr baseline="0">
                <a:solidFill>
                  <a:srgbClr val="3A75FB"/>
                </a:solidFill>
              </a:defRPr>
            </a:lvl1pPr>
          </a:lstStyle>
          <a:p>
            <a:pPr lvl="0"/>
            <a:r>
              <a:rPr lang="en-US" dirty="0"/>
              <a:t>Text Here</a:t>
            </a:r>
          </a:p>
        </p:txBody>
      </p:sp>
      <p:sp>
        <p:nvSpPr>
          <p:cNvPr id="16" name="円/楕円 15"/>
          <p:cNvSpPr/>
          <p:nvPr userDrawn="1"/>
        </p:nvSpPr>
        <p:spPr>
          <a:xfrm>
            <a:off x="7235988" y="2632640"/>
            <a:ext cx="945489"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3" name="テキスト ボックス 2"/>
          <p:cNvSpPr txBox="1"/>
          <p:nvPr userDrawn="1"/>
        </p:nvSpPr>
        <p:spPr>
          <a:xfrm>
            <a:off x="7435518" y="2683024"/>
            <a:ext cx="481264"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1</a:t>
            </a:r>
          </a:p>
        </p:txBody>
      </p:sp>
      <p:sp>
        <p:nvSpPr>
          <p:cNvPr id="26" name="円/楕円 25"/>
          <p:cNvSpPr/>
          <p:nvPr userDrawn="1"/>
        </p:nvSpPr>
        <p:spPr>
          <a:xfrm>
            <a:off x="7235988" y="3730528"/>
            <a:ext cx="945489"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27" name="テキスト ボックス 26"/>
          <p:cNvSpPr txBox="1"/>
          <p:nvPr userDrawn="1"/>
        </p:nvSpPr>
        <p:spPr>
          <a:xfrm>
            <a:off x="7435518" y="3780912"/>
            <a:ext cx="481264"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2</a:t>
            </a:r>
          </a:p>
        </p:txBody>
      </p:sp>
      <p:sp>
        <p:nvSpPr>
          <p:cNvPr id="28" name="円/楕円 27"/>
          <p:cNvSpPr/>
          <p:nvPr userDrawn="1"/>
        </p:nvSpPr>
        <p:spPr>
          <a:xfrm>
            <a:off x="7235988" y="4862550"/>
            <a:ext cx="945489"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29" name="テキスト ボックス 28"/>
          <p:cNvSpPr txBox="1"/>
          <p:nvPr userDrawn="1"/>
        </p:nvSpPr>
        <p:spPr>
          <a:xfrm>
            <a:off x="7435518" y="4912933"/>
            <a:ext cx="481264"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3</a:t>
            </a:r>
          </a:p>
        </p:txBody>
      </p:sp>
      <p:sp>
        <p:nvSpPr>
          <p:cNvPr id="30" name="円/楕円 29"/>
          <p:cNvSpPr/>
          <p:nvPr userDrawn="1"/>
        </p:nvSpPr>
        <p:spPr>
          <a:xfrm>
            <a:off x="7235988" y="5960438"/>
            <a:ext cx="945489"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31" name="テキスト ボックス 30"/>
          <p:cNvSpPr txBox="1"/>
          <p:nvPr userDrawn="1"/>
        </p:nvSpPr>
        <p:spPr>
          <a:xfrm>
            <a:off x="7435518" y="6010822"/>
            <a:ext cx="481264"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4</a:t>
            </a:r>
          </a:p>
        </p:txBody>
      </p:sp>
      <p:sp>
        <p:nvSpPr>
          <p:cNvPr id="32" name="円/楕円 31"/>
          <p:cNvSpPr/>
          <p:nvPr userDrawn="1"/>
        </p:nvSpPr>
        <p:spPr>
          <a:xfrm>
            <a:off x="7235988" y="7088849"/>
            <a:ext cx="945489"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33" name="テキスト ボックス 32"/>
          <p:cNvSpPr txBox="1"/>
          <p:nvPr userDrawn="1"/>
        </p:nvSpPr>
        <p:spPr>
          <a:xfrm>
            <a:off x="7435518" y="7139232"/>
            <a:ext cx="481264"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5</a:t>
            </a:r>
          </a:p>
        </p:txBody>
      </p:sp>
      <p:sp>
        <p:nvSpPr>
          <p:cNvPr id="34" name="円/楕円 33"/>
          <p:cNvSpPr/>
          <p:nvPr userDrawn="1"/>
        </p:nvSpPr>
        <p:spPr>
          <a:xfrm>
            <a:off x="7235988" y="8186737"/>
            <a:ext cx="945489"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35" name="テキスト ボックス 34"/>
          <p:cNvSpPr txBox="1"/>
          <p:nvPr userDrawn="1"/>
        </p:nvSpPr>
        <p:spPr>
          <a:xfrm>
            <a:off x="7435518" y="8237121"/>
            <a:ext cx="481264"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6</a:t>
            </a:r>
          </a:p>
        </p:txBody>
      </p:sp>
      <p:sp>
        <p:nvSpPr>
          <p:cNvPr id="36" name="テキスト プレースホルダー 11"/>
          <p:cNvSpPr>
            <a:spLocks noGrp="1"/>
          </p:cNvSpPr>
          <p:nvPr>
            <p:ph type="body" sz="quarter" idx="20" hasCustomPrompt="1"/>
          </p:nvPr>
        </p:nvSpPr>
        <p:spPr>
          <a:xfrm>
            <a:off x="8280004" y="3799729"/>
            <a:ext cx="8383732" cy="812516"/>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37" name="テキスト プレースホルダー 11"/>
          <p:cNvSpPr>
            <a:spLocks noGrp="1"/>
          </p:cNvSpPr>
          <p:nvPr>
            <p:ph type="body" sz="quarter" idx="21" hasCustomPrompt="1"/>
          </p:nvPr>
        </p:nvSpPr>
        <p:spPr>
          <a:xfrm>
            <a:off x="8280004" y="4931751"/>
            <a:ext cx="8383732" cy="812516"/>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38" name="テキスト プレースホルダー 11"/>
          <p:cNvSpPr>
            <a:spLocks noGrp="1"/>
          </p:cNvSpPr>
          <p:nvPr>
            <p:ph type="body" sz="quarter" idx="22" hasCustomPrompt="1"/>
          </p:nvPr>
        </p:nvSpPr>
        <p:spPr>
          <a:xfrm>
            <a:off x="8280004" y="6022773"/>
            <a:ext cx="8383732" cy="812516"/>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39" name="テキスト プレースホルダー 11"/>
          <p:cNvSpPr>
            <a:spLocks noGrp="1"/>
          </p:cNvSpPr>
          <p:nvPr>
            <p:ph type="body" sz="quarter" idx="23" hasCustomPrompt="1"/>
          </p:nvPr>
        </p:nvSpPr>
        <p:spPr>
          <a:xfrm>
            <a:off x="8280004" y="7127527"/>
            <a:ext cx="8383732" cy="812516"/>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40" name="テキスト プレースホルダー 11"/>
          <p:cNvSpPr>
            <a:spLocks noGrp="1"/>
          </p:cNvSpPr>
          <p:nvPr>
            <p:ph type="body" sz="quarter" idx="24" hasCustomPrompt="1"/>
          </p:nvPr>
        </p:nvSpPr>
        <p:spPr>
          <a:xfrm>
            <a:off x="8280004" y="8259549"/>
            <a:ext cx="8383732" cy="812516"/>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Tree>
    <p:extLst>
      <p:ext uri="{BB962C8B-B14F-4D97-AF65-F5344CB8AC3E}">
        <p14:creationId xmlns:p14="http://schemas.microsoft.com/office/powerpoint/2010/main" val="2343855460"/>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4" name="正方形/長方形 13"/>
          <p:cNvSpPr>
            <a:spLocks/>
          </p:cNvSpPr>
          <p:nvPr userDrawn="1"/>
        </p:nvSpPr>
        <p:spPr>
          <a:xfrm>
            <a:off x="4384674" y="3150942"/>
            <a:ext cx="4401866" cy="1518254"/>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17" name="図 16"/>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3587968" y="4669196"/>
            <a:ext cx="5198574" cy="421062"/>
          </a:xfrm>
          <a:prstGeom prst="rect">
            <a:avLst/>
          </a:prstGeom>
        </p:spPr>
      </p:pic>
      <p:pic>
        <p:nvPicPr>
          <p:cNvPr id="22" name="図 21"/>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3587968" y="6608512"/>
            <a:ext cx="5198574" cy="421062"/>
          </a:xfrm>
          <a:prstGeom prst="rect">
            <a:avLst/>
          </a:prstGeom>
        </p:spPr>
      </p:pic>
      <p:sp>
        <p:nvSpPr>
          <p:cNvPr id="23" name="正方形/長方形 22"/>
          <p:cNvSpPr>
            <a:spLocks/>
          </p:cNvSpPr>
          <p:nvPr userDrawn="1"/>
        </p:nvSpPr>
        <p:spPr>
          <a:xfrm flipH="1">
            <a:off x="9583248" y="5090258"/>
            <a:ext cx="4401866" cy="1518254"/>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24" name="図 23"/>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flipH="1">
            <a:off x="9583250" y="6602550"/>
            <a:ext cx="5198574" cy="421062"/>
          </a:xfrm>
          <a:prstGeom prst="rect">
            <a:avLst/>
          </a:prstGeom>
        </p:spPr>
      </p:pic>
      <p:sp>
        <p:nvSpPr>
          <p:cNvPr id="25" name="正方形/長方形 24"/>
          <p:cNvSpPr>
            <a:spLocks/>
          </p:cNvSpPr>
          <p:nvPr userDrawn="1"/>
        </p:nvSpPr>
        <p:spPr>
          <a:xfrm flipH="1">
            <a:off x="9583248" y="3150942"/>
            <a:ext cx="4401866" cy="1518254"/>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26" name="図 25"/>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flipH="1">
            <a:off x="9583250" y="4663234"/>
            <a:ext cx="5198574" cy="421062"/>
          </a:xfrm>
          <a:prstGeom prst="rect">
            <a:avLst/>
          </a:prstGeom>
        </p:spPr>
      </p:pic>
      <p:sp>
        <p:nvSpPr>
          <p:cNvPr id="27" name="正方形/長方形 26"/>
          <p:cNvSpPr>
            <a:spLocks/>
          </p:cNvSpPr>
          <p:nvPr userDrawn="1"/>
        </p:nvSpPr>
        <p:spPr>
          <a:xfrm>
            <a:off x="4384674" y="5090258"/>
            <a:ext cx="4401866" cy="1518254"/>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8" name="テキスト プレースホルダー 11"/>
          <p:cNvSpPr>
            <a:spLocks noGrp="1"/>
          </p:cNvSpPr>
          <p:nvPr>
            <p:ph type="body" sz="quarter" idx="15" hasCustomPrompt="1"/>
          </p:nvPr>
        </p:nvSpPr>
        <p:spPr>
          <a:xfrm>
            <a:off x="4450054" y="3566687"/>
            <a:ext cx="4178136"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29" name="テキスト プレースホルダー 11"/>
          <p:cNvSpPr>
            <a:spLocks noGrp="1"/>
          </p:cNvSpPr>
          <p:nvPr>
            <p:ph type="body" sz="quarter" idx="16" hasCustomPrompt="1"/>
          </p:nvPr>
        </p:nvSpPr>
        <p:spPr>
          <a:xfrm>
            <a:off x="4449958" y="5506004"/>
            <a:ext cx="4178136"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30" name="テキスト プレースホルダー 11"/>
          <p:cNvSpPr>
            <a:spLocks noGrp="1"/>
          </p:cNvSpPr>
          <p:nvPr>
            <p:ph type="body" sz="quarter" idx="17" hasCustomPrompt="1"/>
          </p:nvPr>
        </p:nvSpPr>
        <p:spPr>
          <a:xfrm>
            <a:off x="9695115" y="3566687"/>
            <a:ext cx="4178136"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31" name="テキスト プレースホルダー 11"/>
          <p:cNvSpPr>
            <a:spLocks noGrp="1"/>
          </p:cNvSpPr>
          <p:nvPr>
            <p:ph type="body" sz="quarter" idx="18" hasCustomPrompt="1"/>
          </p:nvPr>
        </p:nvSpPr>
        <p:spPr>
          <a:xfrm>
            <a:off x="9695115" y="5506004"/>
            <a:ext cx="4178136"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32" name="テキスト プレースホルダー 11"/>
          <p:cNvSpPr>
            <a:spLocks noGrp="1"/>
          </p:cNvSpPr>
          <p:nvPr>
            <p:ph type="body" sz="quarter" idx="19" hasCustomPrompt="1"/>
          </p:nvPr>
        </p:nvSpPr>
        <p:spPr>
          <a:xfrm>
            <a:off x="583281" y="3150942"/>
            <a:ext cx="3665413" cy="1512292"/>
          </a:xfrm>
        </p:spPr>
        <p:txBody>
          <a:bodyPr anchor="ctr">
            <a:normAutofit/>
          </a:bodyPr>
          <a:lstStyle>
            <a:lvl1pPr marL="0" marR="0" indent="0" algn="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3" name="テキスト プレースホルダー 11"/>
          <p:cNvSpPr>
            <a:spLocks noGrp="1"/>
          </p:cNvSpPr>
          <p:nvPr>
            <p:ph type="body" sz="quarter" idx="20" hasCustomPrompt="1"/>
          </p:nvPr>
        </p:nvSpPr>
        <p:spPr>
          <a:xfrm>
            <a:off x="579271" y="5084296"/>
            <a:ext cx="3665413" cy="1512292"/>
          </a:xfrm>
        </p:spPr>
        <p:txBody>
          <a:bodyPr anchor="ctr">
            <a:normAutofit/>
          </a:bodyPr>
          <a:lstStyle>
            <a:lvl1pPr marL="0" marR="0" indent="0" algn="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4" name="テキスト プレースホルダー 11"/>
          <p:cNvSpPr>
            <a:spLocks noGrp="1"/>
          </p:cNvSpPr>
          <p:nvPr>
            <p:ph type="body" sz="quarter" idx="21" hasCustomPrompt="1"/>
          </p:nvPr>
        </p:nvSpPr>
        <p:spPr>
          <a:xfrm>
            <a:off x="14114795" y="3150942"/>
            <a:ext cx="3665413" cy="1512292"/>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5" name="テキスト プレースホルダー 11"/>
          <p:cNvSpPr>
            <a:spLocks noGrp="1"/>
          </p:cNvSpPr>
          <p:nvPr>
            <p:ph type="body" sz="quarter" idx="22" hasCustomPrompt="1"/>
          </p:nvPr>
        </p:nvSpPr>
        <p:spPr>
          <a:xfrm>
            <a:off x="14110784" y="5084296"/>
            <a:ext cx="3665413" cy="1512292"/>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6" name="テキスト プレースホルダー 11"/>
          <p:cNvSpPr>
            <a:spLocks noGrp="1"/>
          </p:cNvSpPr>
          <p:nvPr>
            <p:ph type="body" sz="quarter" idx="14" hasCustomPrompt="1"/>
          </p:nvPr>
        </p:nvSpPr>
        <p:spPr>
          <a:xfrm>
            <a:off x="830175" y="7211908"/>
            <a:ext cx="16689065" cy="756363"/>
          </a:xfrm>
        </p:spPr>
        <p:txBody>
          <a:bodyPr anchor="b">
            <a:normAutofit/>
          </a:bodyPr>
          <a:lstStyle>
            <a:lvl1pPr algn="ctr">
              <a:defRPr sz="3600" baseline="0">
                <a:solidFill>
                  <a:srgbClr val="3A75FB"/>
                </a:solidFill>
              </a:defRPr>
            </a:lvl1pPr>
          </a:lstStyle>
          <a:p>
            <a:pPr lvl="0"/>
            <a:r>
              <a:rPr lang="en-US" dirty="0"/>
              <a:t>Text Here</a:t>
            </a:r>
          </a:p>
        </p:txBody>
      </p:sp>
      <p:sp>
        <p:nvSpPr>
          <p:cNvPr id="37" name="テキスト プレースホルダー 11"/>
          <p:cNvSpPr>
            <a:spLocks noGrp="1"/>
          </p:cNvSpPr>
          <p:nvPr>
            <p:ph type="body" sz="quarter" idx="23" hasCustomPrompt="1"/>
          </p:nvPr>
        </p:nvSpPr>
        <p:spPr>
          <a:xfrm>
            <a:off x="818488" y="7999310"/>
            <a:ext cx="16701107" cy="1255963"/>
          </a:xfrm>
        </p:spPr>
        <p:txBody>
          <a:bodyPr anchor="t">
            <a:norm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Tree>
    <p:extLst>
      <p:ext uri="{BB962C8B-B14F-4D97-AF65-F5344CB8AC3E}">
        <p14:creationId xmlns:p14="http://schemas.microsoft.com/office/powerpoint/2010/main" val="3471160157"/>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3" name="テキスト ボックス 2"/>
          <p:cNvSpPr txBox="1"/>
          <p:nvPr userDrawn="1"/>
        </p:nvSpPr>
        <p:spPr>
          <a:xfrm>
            <a:off x="177065" y="2216294"/>
            <a:ext cx="1484702" cy="3169970"/>
          </a:xfrm>
          <a:prstGeom prst="rect">
            <a:avLst/>
          </a:prstGeom>
          <a:noFill/>
        </p:spPr>
        <p:txBody>
          <a:bodyPr wrap="none" rtlCol="0">
            <a:spAutoFit/>
          </a:bodyPr>
          <a:lstStyle/>
          <a:p>
            <a:r>
              <a:rPr lang="en-US" sz="19999" dirty="0">
                <a:solidFill>
                  <a:schemeClr val="tx1">
                    <a:lumMod val="50000"/>
                    <a:lumOff val="50000"/>
                  </a:schemeClr>
                </a:solidFill>
                <a:latin typeface="+mj-lt"/>
              </a:rPr>
              <a:t>1</a:t>
            </a:r>
          </a:p>
        </p:txBody>
      </p:sp>
      <p:sp>
        <p:nvSpPr>
          <p:cNvPr id="38" name="テキスト ボックス 37"/>
          <p:cNvSpPr txBox="1"/>
          <p:nvPr userDrawn="1"/>
        </p:nvSpPr>
        <p:spPr>
          <a:xfrm>
            <a:off x="5935690" y="2226779"/>
            <a:ext cx="1484702" cy="3169970"/>
          </a:xfrm>
          <a:prstGeom prst="rect">
            <a:avLst/>
          </a:prstGeom>
          <a:noFill/>
        </p:spPr>
        <p:txBody>
          <a:bodyPr wrap="none" rtlCol="0">
            <a:spAutoFit/>
          </a:bodyPr>
          <a:lstStyle/>
          <a:p>
            <a:r>
              <a:rPr lang="en-US" sz="19999" dirty="0">
                <a:solidFill>
                  <a:schemeClr val="tx1">
                    <a:lumMod val="50000"/>
                    <a:lumOff val="50000"/>
                  </a:schemeClr>
                </a:solidFill>
                <a:latin typeface="+mj-lt"/>
              </a:rPr>
              <a:t>2</a:t>
            </a:r>
          </a:p>
        </p:txBody>
      </p:sp>
      <p:sp>
        <p:nvSpPr>
          <p:cNvPr id="39" name="テキスト ボックス 38"/>
          <p:cNvSpPr txBox="1"/>
          <p:nvPr userDrawn="1"/>
        </p:nvSpPr>
        <p:spPr>
          <a:xfrm>
            <a:off x="11905584" y="2368693"/>
            <a:ext cx="1484702" cy="3169970"/>
          </a:xfrm>
          <a:prstGeom prst="rect">
            <a:avLst/>
          </a:prstGeom>
          <a:noFill/>
        </p:spPr>
        <p:txBody>
          <a:bodyPr wrap="none" rtlCol="0">
            <a:spAutoFit/>
          </a:bodyPr>
          <a:lstStyle/>
          <a:p>
            <a:r>
              <a:rPr lang="en-US" sz="19999" dirty="0">
                <a:solidFill>
                  <a:schemeClr val="tx1">
                    <a:lumMod val="50000"/>
                    <a:lumOff val="50000"/>
                  </a:schemeClr>
                </a:solidFill>
                <a:latin typeface="+mj-lt"/>
              </a:rPr>
              <a:t>3</a:t>
            </a: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4" name="正方形/長方形 13"/>
          <p:cNvSpPr>
            <a:spLocks/>
          </p:cNvSpPr>
          <p:nvPr userDrawn="1"/>
        </p:nvSpPr>
        <p:spPr>
          <a:xfrm>
            <a:off x="934891" y="3657607"/>
            <a:ext cx="4401866" cy="1518254"/>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17" name="図 16"/>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38185" y="5175861"/>
            <a:ext cx="5198574" cy="421062"/>
          </a:xfrm>
          <a:prstGeom prst="rect">
            <a:avLst/>
          </a:prstGeom>
        </p:spPr>
      </p:pic>
      <p:pic>
        <p:nvPicPr>
          <p:cNvPr id="22" name="図 21"/>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5904020" y="5175861"/>
            <a:ext cx="5198574" cy="421062"/>
          </a:xfrm>
          <a:prstGeom prst="rect">
            <a:avLst/>
          </a:prstGeom>
        </p:spPr>
      </p:pic>
      <p:sp>
        <p:nvSpPr>
          <p:cNvPr id="23" name="正方形/長方形 22"/>
          <p:cNvSpPr>
            <a:spLocks/>
          </p:cNvSpPr>
          <p:nvPr userDrawn="1"/>
        </p:nvSpPr>
        <p:spPr>
          <a:xfrm>
            <a:off x="13030845" y="3657607"/>
            <a:ext cx="4401866" cy="1518254"/>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24" name="図 23"/>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1933865" y="5175861"/>
            <a:ext cx="5198574" cy="421062"/>
          </a:xfrm>
          <a:prstGeom prst="rect">
            <a:avLst/>
          </a:prstGeom>
        </p:spPr>
      </p:pic>
      <p:sp>
        <p:nvSpPr>
          <p:cNvPr id="27" name="正方形/長方形 26"/>
          <p:cNvSpPr>
            <a:spLocks/>
          </p:cNvSpPr>
          <p:nvPr userDrawn="1"/>
        </p:nvSpPr>
        <p:spPr>
          <a:xfrm>
            <a:off x="6977818" y="3657607"/>
            <a:ext cx="4401866" cy="1518254"/>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8" name="テキスト プレースホルダー 11"/>
          <p:cNvSpPr>
            <a:spLocks noGrp="1"/>
          </p:cNvSpPr>
          <p:nvPr>
            <p:ph type="body" sz="quarter" idx="15" hasCustomPrompt="1"/>
          </p:nvPr>
        </p:nvSpPr>
        <p:spPr>
          <a:xfrm>
            <a:off x="1000271" y="4073355"/>
            <a:ext cx="4178136"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29" name="テキスト プレースホルダー 11"/>
          <p:cNvSpPr>
            <a:spLocks noGrp="1"/>
          </p:cNvSpPr>
          <p:nvPr>
            <p:ph type="body" sz="quarter" idx="16" hasCustomPrompt="1"/>
          </p:nvPr>
        </p:nvSpPr>
        <p:spPr>
          <a:xfrm>
            <a:off x="7043102" y="4073355"/>
            <a:ext cx="4178136"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31" name="テキスト プレースホルダー 11"/>
          <p:cNvSpPr>
            <a:spLocks noGrp="1"/>
          </p:cNvSpPr>
          <p:nvPr>
            <p:ph type="body" sz="quarter" idx="18" hasCustomPrompt="1"/>
          </p:nvPr>
        </p:nvSpPr>
        <p:spPr>
          <a:xfrm>
            <a:off x="13142711" y="4073355"/>
            <a:ext cx="4178136"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32" name="テキスト プレースホルダー 11"/>
          <p:cNvSpPr>
            <a:spLocks noGrp="1"/>
          </p:cNvSpPr>
          <p:nvPr>
            <p:ph type="body" sz="quarter" idx="19" hasCustomPrompt="1"/>
          </p:nvPr>
        </p:nvSpPr>
        <p:spPr>
          <a:xfrm>
            <a:off x="904764" y="5264823"/>
            <a:ext cx="4401866" cy="344685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3" name="テキスト プレースホルダー 11"/>
          <p:cNvSpPr>
            <a:spLocks noGrp="1"/>
          </p:cNvSpPr>
          <p:nvPr>
            <p:ph type="body" sz="quarter" idx="20" hasCustomPrompt="1"/>
          </p:nvPr>
        </p:nvSpPr>
        <p:spPr>
          <a:xfrm>
            <a:off x="6947690" y="5272847"/>
            <a:ext cx="4401866" cy="344685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5" name="テキスト プレースホルダー 11"/>
          <p:cNvSpPr>
            <a:spLocks noGrp="1"/>
          </p:cNvSpPr>
          <p:nvPr>
            <p:ph type="body" sz="quarter" idx="22" hasCustomPrompt="1"/>
          </p:nvPr>
        </p:nvSpPr>
        <p:spPr>
          <a:xfrm>
            <a:off x="13030845" y="5272847"/>
            <a:ext cx="4401866" cy="344685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Tree>
    <p:extLst>
      <p:ext uri="{BB962C8B-B14F-4D97-AF65-F5344CB8AC3E}">
        <p14:creationId xmlns:p14="http://schemas.microsoft.com/office/powerpoint/2010/main" val="2122668211"/>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4" name="正方形/長方形 13"/>
          <p:cNvSpPr>
            <a:spLocks/>
          </p:cNvSpPr>
          <p:nvPr userDrawn="1"/>
        </p:nvSpPr>
        <p:spPr>
          <a:xfrm>
            <a:off x="934891" y="2656708"/>
            <a:ext cx="4401866" cy="759127"/>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17" name="図 16"/>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38185" y="3415832"/>
            <a:ext cx="5198574" cy="421062"/>
          </a:xfrm>
          <a:prstGeom prst="rect">
            <a:avLst/>
          </a:prstGeom>
        </p:spPr>
      </p:pic>
      <p:pic>
        <p:nvPicPr>
          <p:cNvPr id="22" name="図 21"/>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6168725" y="3415832"/>
            <a:ext cx="5198574" cy="421062"/>
          </a:xfrm>
          <a:prstGeom prst="rect">
            <a:avLst/>
          </a:prstGeom>
        </p:spPr>
      </p:pic>
      <p:sp>
        <p:nvSpPr>
          <p:cNvPr id="23" name="正方形/長方形 22"/>
          <p:cNvSpPr>
            <a:spLocks/>
          </p:cNvSpPr>
          <p:nvPr userDrawn="1"/>
        </p:nvSpPr>
        <p:spPr>
          <a:xfrm>
            <a:off x="13030845" y="2656708"/>
            <a:ext cx="4401866" cy="759127"/>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24" name="図 23"/>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2222633" y="3415832"/>
            <a:ext cx="5198574" cy="421062"/>
          </a:xfrm>
          <a:prstGeom prst="rect">
            <a:avLst/>
          </a:prstGeom>
        </p:spPr>
      </p:pic>
      <p:sp>
        <p:nvSpPr>
          <p:cNvPr id="27" name="正方形/長方形 26"/>
          <p:cNvSpPr>
            <a:spLocks/>
          </p:cNvSpPr>
          <p:nvPr userDrawn="1"/>
        </p:nvSpPr>
        <p:spPr>
          <a:xfrm>
            <a:off x="6977818" y="2656708"/>
            <a:ext cx="4401866" cy="759127"/>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8" name="テキスト プレースホルダー 11"/>
          <p:cNvSpPr>
            <a:spLocks noGrp="1"/>
          </p:cNvSpPr>
          <p:nvPr>
            <p:ph type="body" sz="quarter" idx="15" hasCustomPrompt="1"/>
          </p:nvPr>
        </p:nvSpPr>
        <p:spPr>
          <a:xfrm>
            <a:off x="1000271" y="2692888"/>
            <a:ext cx="4178136" cy="686765"/>
          </a:xfrm>
        </p:spPr>
        <p:txBody>
          <a:bodyPr anchor="ctr">
            <a:no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29" name="テキスト プレースホルダー 11"/>
          <p:cNvSpPr>
            <a:spLocks noGrp="1"/>
          </p:cNvSpPr>
          <p:nvPr>
            <p:ph type="body" sz="quarter" idx="16" hasCustomPrompt="1"/>
          </p:nvPr>
        </p:nvSpPr>
        <p:spPr>
          <a:xfrm>
            <a:off x="7043102" y="2692888"/>
            <a:ext cx="4178136" cy="686765"/>
          </a:xfrm>
        </p:spPr>
        <p:txBody>
          <a:bodyPr anchor="ctr">
            <a:no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31" name="テキスト プレースホルダー 11"/>
          <p:cNvSpPr>
            <a:spLocks noGrp="1"/>
          </p:cNvSpPr>
          <p:nvPr>
            <p:ph type="body" sz="quarter" idx="18" hasCustomPrompt="1"/>
          </p:nvPr>
        </p:nvSpPr>
        <p:spPr>
          <a:xfrm>
            <a:off x="13142711" y="2692888"/>
            <a:ext cx="4178136" cy="686765"/>
          </a:xfrm>
        </p:spPr>
        <p:txBody>
          <a:bodyPr anchor="ctr">
            <a:no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32" name="テキスト プレースホルダー 11"/>
          <p:cNvSpPr>
            <a:spLocks noGrp="1"/>
          </p:cNvSpPr>
          <p:nvPr>
            <p:ph type="body" sz="quarter" idx="19" hasCustomPrompt="1"/>
          </p:nvPr>
        </p:nvSpPr>
        <p:spPr>
          <a:xfrm>
            <a:off x="904764" y="3504791"/>
            <a:ext cx="4401866" cy="2122570"/>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3" name="テキスト プレースホルダー 11"/>
          <p:cNvSpPr>
            <a:spLocks noGrp="1"/>
          </p:cNvSpPr>
          <p:nvPr>
            <p:ph type="body" sz="quarter" idx="20" hasCustomPrompt="1"/>
          </p:nvPr>
        </p:nvSpPr>
        <p:spPr>
          <a:xfrm>
            <a:off x="6947690" y="3512817"/>
            <a:ext cx="4401866" cy="2122570"/>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5" name="テキスト プレースホルダー 11"/>
          <p:cNvSpPr>
            <a:spLocks noGrp="1"/>
          </p:cNvSpPr>
          <p:nvPr>
            <p:ph type="body" sz="quarter" idx="22" hasCustomPrompt="1"/>
          </p:nvPr>
        </p:nvSpPr>
        <p:spPr>
          <a:xfrm>
            <a:off x="13030845" y="3512817"/>
            <a:ext cx="4401866" cy="2122570"/>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25" name="正方形/長方形 24"/>
          <p:cNvSpPr>
            <a:spLocks/>
          </p:cNvSpPr>
          <p:nvPr userDrawn="1"/>
        </p:nvSpPr>
        <p:spPr>
          <a:xfrm>
            <a:off x="934891" y="5973410"/>
            <a:ext cx="4401866" cy="759127"/>
          </a:xfrm>
          <a:prstGeom prst="rect">
            <a:avLst/>
          </a:prstGeom>
          <a:gradFill flip="none" rotWithShape="1">
            <a:gsLst>
              <a:gs pos="0">
                <a:schemeClr val="bg1">
                  <a:lumMod val="90000"/>
                  <a:lumOff val="10000"/>
                </a:schemeClr>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26" name="図 25"/>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6168725" y="6732537"/>
            <a:ext cx="5198574" cy="421062"/>
          </a:xfrm>
          <a:prstGeom prst="rect">
            <a:avLst/>
          </a:prstGeom>
        </p:spPr>
      </p:pic>
      <p:sp>
        <p:nvSpPr>
          <p:cNvPr id="30" name="正方形/長方形 29"/>
          <p:cNvSpPr>
            <a:spLocks/>
          </p:cNvSpPr>
          <p:nvPr userDrawn="1"/>
        </p:nvSpPr>
        <p:spPr>
          <a:xfrm>
            <a:off x="13030845" y="5973410"/>
            <a:ext cx="4401866" cy="759127"/>
          </a:xfrm>
          <a:prstGeom prst="rect">
            <a:avLst/>
          </a:prstGeom>
          <a:gradFill flip="none" rotWithShape="1">
            <a:gsLst>
              <a:gs pos="0">
                <a:schemeClr val="bg1">
                  <a:lumMod val="90000"/>
                  <a:lumOff val="10000"/>
                </a:schemeClr>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34" name="図 33"/>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2222633" y="6732537"/>
            <a:ext cx="5198574" cy="421062"/>
          </a:xfrm>
          <a:prstGeom prst="rect">
            <a:avLst/>
          </a:prstGeom>
        </p:spPr>
      </p:pic>
      <p:sp>
        <p:nvSpPr>
          <p:cNvPr id="36" name="正方形/長方形 35"/>
          <p:cNvSpPr>
            <a:spLocks/>
          </p:cNvSpPr>
          <p:nvPr userDrawn="1"/>
        </p:nvSpPr>
        <p:spPr>
          <a:xfrm>
            <a:off x="6977818" y="5973410"/>
            <a:ext cx="4401866" cy="759127"/>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37" name="テキスト プレースホルダー 11"/>
          <p:cNvSpPr>
            <a:spLocks noGrp="1"/>
          </p:cNvSpPr>
          <p:nvPr>
            <p:ph type="body" sz="quarter" idx="23" hasCustomPrompt="1"/>
          </p:nvPr>
        </p:nvSpPr>
        <p:spPr>
          <a:xfrm>
            <a:off x="1000271" y="6009591"/>
            <a:ext cx="4178136" cy="686765"/>
          </a:xfrm>
        </p:spPr>
        <p:txBody>
          <a:bodyPr anchor="ctr">
            <a:no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40" name="テキスト プレースホルダー 11"/>
          <p:cNvSpPr>
            <a:spLocks noGrp="1"/>
          </p:cNvSpPr>
          <p:nvPr>
            <p:ph type="body" sz="quarter" idx="24" hasCustomPrompt="1"/>
          </p:nvPr>
        </p:nvSpPr>
        <p:spPr>
          <a:xfrm>
            <a:off x="7043102" y="6009591"/>
            <a:ext cx="4178136" cy="686765"/>
          </a:xfrm>
        </p:spPr>
        <p:txBody>
          <a:bodyPr anchor="ctr">
            <a:no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41" name="テキスト プレースホルダー 11"/>
          <p:cNvSpPr>
            <a:spLocks noGrp="1"/>
          </p:cNvSpPr>
          <p:nvPr>
            <p:ph type="body" sz="quarter" idx="25" hasCustomPrompt="1"/>
          </p:nvPr>
        </p:nvSpPr>
        <p:spPr>
          <a:xfrm>
            <a:off x="13142711" y="6009591"/>
            <a:ext cx="4178136" cy="686765"/>
          </a:xfrm>
        </p:spPr>
        <p:txBody>
          <a:bodyPr anchor="ctr">
            <a:no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42" name="テキスト プレースホルダー 11"/>
          <p:cNvSpPr>
            <a:spLocks noGrp="1"/>
          </p:cNvSpPr>
          <p:nvPr>
            <p:ph type="body" sz="quarter" idx="26" hasCustomPrompt="1"/>
          </p:nvPr>
        </p:nvSpPr>
        <p:spPr>
          <a:xfrm>
            <a:off x="904764" y="6821496"/>
            <a:ext cx="4401866" cy="2122570"/>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43" name="テキスト プレースホルダー 11"/>
          <p:cNvSpPr>
            <a:spLocks noGrp="1"/>
          </p:cNvSpPr>
          <p:nvPr>
            <p:ph type="body" sz="quarter" idx="27" hasCustomPrompt="1"/>
          </p:nvPr>
        </p:nvSpPr>
        <p:spPr>
          <a:xfrm>
            <a:off x="6947690" y="6829522"/>
            <a:ext cx="4401866" cy="2122570"/>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44" name="テキスト プレースホルダー 11"/>
          <p:cNvSpPr>
            <a:spLocks noGrp="1"/>
          </p:cNvSpPr>
          <p:nvPr>
            <p:ph type="body" sz="quarter" idx="28" hasCustomPrompt="1"/>
          </p:nvPr>
        </p:nvSpPr>
        <p:spPr>
          <a:xfrm>
            <a:off x="13030845" y="6829522"/>
            <a:ext cx="4401866" cy="2122570"/>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pic>
        <p:nvPicPr>
          <p:cNvPr id="45" name="図 44"/>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38185" y="6732536"/>
            <a:ext cx="5198574" cy="421062"/>
          </a:xfrm>
          <a:prstGeom prst="rect">
            <a:avLst/>
          </a:prstGeom>
        </p:spPr>
      </p:pic>
    </p:spTree>
    <p:extLst>
      <p:ext uri="{BB962C8B-B14F-4D97-AF65-F5344CB8AC3E}">
        <p14:creationId xmlns:p14="http://schemas.microsoft.com/office/powerpoint/2010/main" val="912133958"/>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32" name="テキスト プレースホルダー 11"/>
          <p:cNvSpPr>
            <a:spLocks noGrp="1"/>
          </p:cNvSpPr>
          <p:nvPr>
            <p:ph type="body" sz="quarter" idx="19" hasCustomPrompt="1"/>
          </p:nvPr>
        </p:nvSpPr>
        <p:spPr>
          <a:xfrm>
            <a:off x="1753530" y="3844761"/>
            <a:ext cx="1746090" cy="1281425"/>
          </a:xfrm>
        </p:spPr>
        <p:txBody>
          <a:bodyPr anchor="ctr">
            <a:norm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6601" baseline="0">
                <a:solidFill>
                  <a:schemeClr val="accent1"/>
                </a:solidFill>
              </a:defRPr>
            </a:lvl1pPr>
          </a:lstStyle>
          <a:p>
            <a:pPr lvl="0"/>
            <a:r>
              <a:rPr lang="en-US" dirty="0"/>
              <a:t>00%</a:t>
            </a:r>
          </a:p>
        </p:txBody>
      </p:sp>
      <p:sp>
        <p:nvSpPr>
          <p:cNvPr id="42" name="テキスト プレースホルダー 11"/>
          <p:cNvSpPr>
            <a:spLocks noGrp="1"/>
          </p:cNvSpPr>
          <p:nvPr>
            <p:ph type="body" sz="quarter" idx="30" hasCustomPrompt="1"/>
          </p:nvPr>
        </p:nvSpPr>
        <p:spPr>
          <a:xfrm>
            <a:off x="6047264" y="3830906"/>
            <a:ext cx="1746090" cy="1281425"/>
          </a:xfrm>
        </p:spPr>
        <p:txBody>
          <a:bodyPr anchor="ctr">
            <a:norm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6601" baseline="0">
                <a:solidFill>
                  <a:schemeClr val="bg1">
                    <a:lumMod val="90000"/>
                    <a:lumOff val="10000"/>
                  </a:schemeClr>
                </a:solidFill>
              </a:defRPr>
            </a:lvl1pPr>
          </a:lstStyle>
          <a:p>
            <a:pPr lvl="0"/>
            <a:r>
              <a:rPr lang="en-US" dirty="0"/>
              <a:t>00%</a:t>
            </a:r>
          </a:p>
        </p:txBody>
      </p:sp>
      <p:sp>
        <p:nvSpPr>
          <p:cNvPr id="43" name="テキスト プレースホルダー 11"/>
          <p:cNvSpPr>
            <a:spLocks noGrp="1"/>
          </p:cNvSpPr>
          <p:nvPr>
            <p:ph type="body" sz="quarter" idx="31" hasCustomPrompt="1"/>
          </p:nvPr>
        </p:nvSpPr>
        <p:spPr>
          <a:xfrm>
            <a:off x="10354182" y="3817051"/>
            <a:ext cx="1746090" cy="1281425"/>
          </a:xfrm>
        </p:spPr>
        <p:txBody>
          <a:bodyPr anchor="ctr">
            <a:norm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6601" baseline="0">
                <a:solidFill>
                  <a:schemeClr val="accent1"/>
                </a:solidFill>
              </a:defRPr>
            </a:lvl1pPr>
          </a:lstStyle>
          <a:p>
            <a:pPr lvl="0"/>
            <a:r>
              <a:rPr lang="en-US" dirty="0"/>
              <a:t>00%</a:t>
            </a:r>
          </a:p>
        </p:txBody>
      </p:sp>
      <p:sp>
        <p:nvSpPr>
          <p:cNvPr id="44" name="テキスト プレースホルダー 11"/>
          <p:cNvSpPr>
            <a:spLocks noGrp="1"/>
          </p:cNvSpPr>
          <p:nvPr>
            <p:ph type="body" sz="quarter" idx="32" hasCustomPrompt="1"/>
          </p:nvPr>
        </p:nvSpPr>
        <p:spPr>
          <a:xfrm>
            <a:off x="14675883" y="3817054"/>
            <a:ext cx="1746090" cy="1281425"/>
          </a:xfrm>
        </p:spPr>
        <p:txBody>
          <a:bodyPr anchor="ctr">
            <a:norm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6601" baseline="0">
                <a:solidFill>
                  <a:schemeClr val="bg1">
                    <a:lumMod val="90000"/>
                    <a:lumOff val="10000"/>
                  </a:schemeClr>
                </a:solidFill>
              </a:defRPr>
            </a:lvl1pPr>
          </a:lstStyle>
          <a:p>
            <a:pPr lvl="0"/>
            <a:r>
              <a:rPr lang="en-US" dirty="0"/>
              <a:t>00%</a:t>
            </a:r>
          </a:p>
        </p:txBody>
      </p:sp>
      <p:sp>
        <p:nvSpPr>
          <p:cNvPr id="11" name="グラフ プレースホルダー 10"/>
          <p:cNvSpPr>
            <a:spLocks noGrp="1"/>
          </p:cNvSpPr>
          <p:nvPr>
            <p:ph type="chart" sz="quarter" idx="25" hasCustomPrompt="1"/>
          </p:nvPr>
        </p:nvSpPr>
        <p:spPr>
          <a:xfrm>
            <a:off x="715965" y="2535238"/>
            <a:ext cx="3829050" cy="3814638"/>
          </a:xfrm>
        </p:spPr>
        <p:txBody>
          <a:bodyPr>
            <a:normAutofit/>
          </a:bodyPr>
          <a:lstStyle>
            <a:lvl1pPr>
              <a:defRPr sz="2000"/>
            </a:lvl1pPr>
          </a:lstStyle>
          <a:p>
            <a:r>
              <a:rPr lang="en-US" dirty="0"/>
              <a:t>Add Graph</a:t>
            </a:r>
          </a:p>
        </p:txBody>
      </p:sp>
      <p:sp>
        <p:nvSpPr>
          <p:cNvPr id="36" name="グラフ プレースホルダー 10"/>
          <p:cNvSpPr>
            <a:spLocks noGrp="1"/>
          </p:cNvSpPr>
          <p:nvPr>
            <p:ph type="chart" sz="quarter" idx="26" hasCustomPrompt="1"/>
          </p:nvPr>
        </p:nvSpPr>
        <p:spPr>
          <a:xfrm>
            <a:off x="5026065" y="2535238"/>
            <a:ext cx="3829050" cy="3814638"/>
          </a:xfrm>
        </p:spPr>
        <p:txBody>
          <a:bodyPr>
            <a:normAutofit/>
          </a:bodyPr>
          <a:lstStyle>
            <a:lvl1pPr>
              <a:defRPr sz="2000"/>
            </a:lvl1pPr>
          </a:lstStyle>
          <a:p>
            <a:r>
              <a:rPr lang="en-US" dirty="0"/>
              <a:t>Add Graph</a:t>
            </a:r>
          </a:p>
        </p:txBody>
      </p:sp>
      <p:sp>
        <p:nvSpPr>
          <p:cNvPr id="37" name="グラフ プレースホルダー 10"/>
          <p:cNvSpPr>
            <a:spLocks noGrp="1"/>
          </p:cNvSpPr>
          <p:nvPr>
            <p:ph type="chart" sz="quarter" idx="27" hasCustomPrompt="1"/>
          </p:nvPr>
        </p:nvSpPr>
        <p:spPr>
          <a:xfrm>
            <a:off x="9317300" y="2535238"/>
            <a:ext cx="3829050" cy="3814638"/>
          </a:xfrm>
        </p:spPr>
        <p:txBody>
          <a:bodyPr>
            <a:normAutofit/>
          </a:bodyPr>
          <a:lstStyle>
            <a:lvl1pPr>
              <a:defRPr sz="2000"/>
            </a:lvl1pPr>
          </a:lstStyle>
          <a:p>
            <a:r>
              <a:rPr lang="en-US" dirty="0"/>
              <a:t>Add Graph</a:t>
            </a:r>
          </a:p>
        </p:txBody>
      </p:sp>
      <p:sp>
        <p:nvSpPr>
          <p:cNvPr id="40" name="グラフ プレースホルダー 10"/>
          <p:cNvSpPr>
            <a:spLocks noGrp="1"/>
          </p:cNvSpPr>
          <p:nvPr>
            <p:ph type="chart" sz="quarter" idx="28" hasCustomPrompt="1"/>
          </p:nvPr>
        </p:nvSpPr>
        <p:spPr>
          <a:xfrm>
            <a:off x="13586346" y="2535239"/>
            <a:ext cx="3829050" cy="3814638"/>
          </a:xfrm>
        </p:spPr>
        <p:txBody>
          <a:bodyPr>
            <a:normAutofit/>
          </a:bodyPr>
          <a:lstStyle>
            <a:lvl1pPr>
              <a:defRPr sz="2000"/>
            </a:lvl1pPr>
          </a:lstStyle>
          <a:p>
            <a:r>
              <a:rPr lang="en-US" dirty="0"/>
              <a:t>Add Graph</a:t>
            </a:r>
          </a:p>
        </p:txBody>
      </p:sp>
      <p:pic>
        <p:nvPicPr>
          <p:cNvPr id="17" name="図 16"/>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267986" y="7261094"/>
            <a:ext cx="4268616" cy="421062"/>
          </a:xfrm>
          <a:prstGeom prst="rect">
            <a:avLst/>
          </a:prstGeom>
        </p:spPr>
      </p:pic>
      <p:pic>
        <p:nvPicPr>
          <p:cNvPr id="22" name="図 21"/>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4544398" y="7230362"/>
            <a:ext cx="4268616" cy="421062"/>
          </a:xfrm>
          <a:prstGeom prst="rect">
            <a:avLst/>
          </a:prstGeom>
        </p:spPr>
      </p:pic>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8855113" y="7274948"/>
            <a:ext cx="4268616" cy="421062"/>
          </a:xfrm>
          <a:prstGeom prst="rect">
            <a:avLst/>
          </a:prstGeom>
        </p:spPr>
      </p:pic>
      <p:pic>
        <p:nvPicPr>
          <p:cNvPr id="34" name="図 3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3123730" y="7274949"/>
            <a:ext cx="4268616" cy="421062"/>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4" name="正方形/長方形 13"/>
          <p:cNvSpPr>
            <a:spLocks/>
          </p:cNvSpPr>
          <p:nvPr userDrawn="1"/>
        </p:nvSpPr>
        <p:spPr>
          <a:xfrm>
            <a:off x="716648" y="6515822"/>
            <a:ext cx="3819854" cy="759127"/>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3" name="正方形/長方形 22"/>
          <p:cNvSpPr>
            <a:spLocks/>
          </p:cNvSpPr>
          <p:nvPr userDrawn="1"/>
        </p:nvSpPr>
        <p:spPr>
          <a:xfrm>
            <a:off x="9317300" y="6515822"/>
            <a:ext cx="3819854" cy="759127"/>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7" name="正方形/長方形 26"/>
          <p:cNvSpPr>
            <a:spLocks/>
          </p:cNvSpPr>
          <p:nvPr userDrawn="1"/>
        </p:nvSpPr>
        <p:spPr>
          <a:xfrm>
            <a:off x="5010382" y="6515822"/>
            <a:ext cx="3819854" cy="759127"/>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8" name="テキスト プレースホルダー 11"/>
          <p:cNvSpPr>
            <a:spLocks noGrp="1"/>
          </p:cNvSpPr>
          <p:nvPr>
            <p:ph type="body" sz="quarter" idx="15" hasCustomPrompt="1"/>
          </p:nvPr>
        </p:nvSpPr>
        <p:spPr>
          <a:xfrm>
            <a:off x="782028" y="6532673"/>
            <a:ext cx="3625705"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29" name="テキスト プレースホルダー 11"/>
          <p:cNvSpPr>
            <a:spLocks noGrp="1"/>
          </p:cNvSpPr>
          <p:nvPr>
            <p:ph type="body" sz="quarter" idx="16" hasCustomPrompt="1"/>
          </p:nvPr>
        </p:nvSpPr>
        <p:spPr>
          <a:xfrm>
            <a:off x="5075666" y="6532674"/>
            <a:ext cx="3625705"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31" name="テキスト プレースホルダー 11"/>
          <p:cNvSpPr>
            <a:spLocks noGrp="1"/>
          </p:cNvSpPr>
          <p:nvPr>
            <p:ph type="body" sz="quarter" idx="18" hasCustomPrompt="1"/>
          </p:nvPr>
        </p:nvSpPr>
        <p:spPr>
          <a:xfrm>
            <a:off x="9429165" y="6532674"/>
            <a:ext cx="3625705"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33" name="テキスト プレースホルダー 11"/>
          <p:cNvSpPr>
            <a:spLocks noGrp="1"/>
          </p:cNvSpPr>
          <p:nvPr>
            <p:ph type="body" sz="quarter" idx="20" hasCustomPrompt="1"/>
          </p:nvPr>
        </p:nvSpPr>
        <p:spPr>
          <a:xfrm>
            <a:off x="4980255" y="7371935"/>
            <a:ext cx="3819854" cy="1862686"/>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lumMod val="90000"/>
                    <a:lumOff val="10000"/>
                  </a:schemeClr>
                </a:solidFill>
              </a:defRPr>
            </a:lvl1pPr>
          </a:lstStyle>
          <a:p>
            <a:pPr lvl="0"/>
            <a:r>
              <a:rPr lang="en-US" dirty="0"/>
              <a:t>Text Here</a:t>
            </a:r>
          </a:p>
        </p:txBody>
      </p:sp>
      <p:sp>
        <p:nvSpPr>
          <p:cNvPr id="35" name="テキスト プレースホルダー 11"/>
          <p:cNvSpPr>
            <a:spLocks noGrp="1"/>
          </p:cNvSpPr>
          <p:nvPr>
            <p:ph type="body" sz="quarter" idx="22" hasCustomPrompt="1"/>
          </p:nvPr>
        </p:nvSpPr>
        <p:spPr>
          <a:xfrm>
            <a:off x="9317300" y="7371935"/>
            <a:ext cx="3819854" cy="1862686"/>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lumMod val="90000"/>
                    <a:lumOff val="10000"/>
                  </a:schemeClr>
                </a:solidFill>
              </a:defRPr>
            </a:lvl1pPr>
          </a:lstStyle>
          <a:p>
            <a:pPr lvl="0"/>
            <a:r>
              <a:rPr lang="en-US" dirty="0"/>
              <a:t>Text Here</a:t>
            </a:r>
          </a:p>
        </p:txBody>
      </p:sp>
      <p:sp>
        <p:nvSpPr>
          <p:cNvPr id="25" name="正方形/長方形 24"/>
          <p:cNvSpPr>
            <a:spLocks/>
          </p:cNvSpPr>
          <p:nvPr userDrawn="1"/>
        </p:nvSpPr>
        <p:spPr>
          <a:xfrm>
            <a:off x="13586345" y="6515822"/>
            <a:ext cx="3819854" cy="759127"/>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6" name="テキスト プレースホルダー 11"/>
          <p:cNvSpPr>
            <a:spLocks noGrp="1"/>
          </p:cNvSpPr>
          <p:nvPr>
            <p:ph type="body" sz="quarter" idx="23" hasCustomPrompt="1"/>
          </p:nvPr>
        </p:nvSpPr>
        <p:spPr>
          <a:xfrm>
            <a:off x="13651629" y="6532674"/>
            <a:ext cx="3625705"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30" name="テキスト プレースホルダー 11"/>
          <p:cNvSpPr>
            <a:spLocks noGrp="1"/>
          </p:cNvSpPr>
          <p:nvPr>
            <p:ph type="body" sz="quarter" idx="24" hasCustomPrompt="1"/>
          </p:nvPr>
        </p:nvSpPr>
        <p:spPr>
          <a:xfrm>
            <a:off x="13556219" y="7371935"/>
            <a:ext cx="3819854" cy="1862686"/>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lumMod val="90000"/>
                    <a:lumOff val="10000"/>
                  </a:schemeClr>
                </a:solidFill>
              </a:defRPr>
            </a:lvl1pPr>
          </a:lstStyle>
          <a:p>
            <a:pPr lvl="0"/>
            <a:r>
              <a:rPr lang="en-US" dirty="0"/>
              <a:t>Text Here</a:t>
            </a:r>
          </a:p>
        </p:txBody>
      </p:sp>
      <p:sp>
        <p:nvSpPr>
          <p:cNvPr id="41" name="テキスト プレースホルダー 11"/>
          <p:cNvSpPr>
            <a:spLocks noGrp="1"/>
          </p:cNvSpPr>
          <p:nvPr>
            <p:ph type="body" sz="quarter" idx="29" hasCustomPrompt="1"/>
          </p:nvPr>
        </p:nvSpPr>
        <p:spPr>
          <a:xfrm>
            <a:off x="724544" y="7385473"/>
            <a:ext cx="3819854" cy="1862686"/>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lumMod val="90000"/>
                    <a:lumOff val="10000"/>
                  </a:schemeClr>
                </a:solidFill>
              </a:defRPr>
            </a:lvl1pPr>
          </a:lstStyle>
          <a:p>
            <a:pPr lvl="0"/>
            <a:r>
              <a:rPr lang="en-US" dirty="0"/>
              <a:t>Text Here</a:t>
            </a:r>
          </a:p>
        </p:txBody>
      </p:sp>
    </p:spTree>
    <p:extLst>
      <p:ext uri="{BB962C8B-B14F-4D97-AF65-F5344CB8AC3E}">
        <p14:creationId xmlns:p14="http://schemas.microsoft.com/office/powerpoint/2010/main" val="99944408"/>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low">
    <p:spTree>
      <p:nvGrpSpPr>
        <p:cNvPr id="1" name=""/>
        <p:cNvGrpSpPr/>
        <p:nvPr/>
      </p:nvGrpSpPr>
      <p:grpSpPr>
        <a:xfrm>
          <a:off x="0" y="0"/>
          <a:ext cx="0" cy="0"/>
          <a:chOff x="0" y="0"/>
          <a:chExt cx="0" cy="0"/>
        </a:xfrm>
      </p:grpSpPr>
      <p:sp>
        <p:nvSpPr>
          <p:cNvPr id="11" name="フリーフォーム 10"/>
          <p:cNvSpPr/>
          <p:nvPr userDrawn="1"/>
        </p:nvSpPr>
        <p:spPr>
          <a:xfrm>
            <a:off x="-495300" y="4622800"/>
            <a:ext cx="19062700" cy="2336800"/>
          </a:xfrm>
          <a:custGeom>
            <a:avLst/>
            <a:gdLst>
              <a:gd name="connsiteX0" fmla="*/ 0 w 19062700"/>
              <a:gd name="connsiteY0" fmla="*/ 0 h 2336800"/>
              <a:gd name="connsiteX1" fmla="*/ 2730500 w 19062700"/>
              <a:gd name="connsiteY1" fmla="*/ 1524000 h 2336800"/>
              <a:gd name="connsiteX2" fmla="*/ 5384800 w 19062700"/>
              <a:gd name="connsiteY2" fmla="*/ 749300 h 2336800"/>
              <a:gd name="connsiteX3" fmla="*/ 7264400 w 19062700"/>
              <a:gd name="connsiteY3" fmla="*/ 2336800 h 2336800"/>
              <a:gd name="connsiteX4" fmla="*/ 9740900 w 19062700"/>
              <a:gd name="connsiteY4" fmla="*/ 965200 h 2336800"/>
              <a:gd name="connsiteX5" fmla="*/ 12700000 w 19062700"/>
              <a:gd name="connsiteY5" fmla="*/ 1663700 h 2336800"/>
              <a:gd name="connsiteX6" fmla="*/ 15316200 w 19062700"/>
              <a:gd name="connsiteY6" fmla="*/ 584200 h 2336800"/>
              <a:gd name="connsiteX7" fmla="*/ 19062700 w 19062700"/>
              <a:gd name="connsiteY7" fmla="*/ 2159000 h 2336800"/>
              <a:gd name="connsiteX8" fmla="*/ 19037300 w 19062700"/>
              <a:gd name="connsiteY8" fmla="*/ 2159000 h 2336800"/>
              <a:gd name="connsiteX9" fmla="*/ 19037300 w 19062700"/>
              <a:gd name="connsiteY9" fmla="*/ 215900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62700" h="2336800">
                <a:moveTo>
                  <a:pt x="0" y="0"/>
                </a:moveTo>
                <a:lnTo>
                  <a:pt x="2730500" y="1524000"/>
                </a:lnTo>
                <a:lnTo>
                  <a:pt x="5384800" y="749300"/>
                </a:lnTo>
                <a:lnTo>
                  <a:pt x="7264400" y="2336800"/>
                </a:lnTo>
                <a:lnTo>
                  <a:pt x="9740900" y="965200"/>
                </a:lnTo>
                <a:lnTo>
                  <a:pt x="12700000" y="1663700"/>
                </a:lnTo>
                <a:lnTo>
                  <a:pt x="15316200" y="584200"/>
                </a:lnTo>
                <a:lnTo>
                  <a:pt x="19062700" y="2159000"/>
                </a:lnTo>
                <a:lnTo>
                  <a:pt x="19037300" y="2159000"/>
                </a:lnTo>
                <a:lnTo>
                  <a:pt x="19037300" y="2159000"/>
                </a:lnTo>
              </a:path>
            </a:pathLst>
          </a:custGeom>
          <a:noFill/>
          <a:ln>
            <a:solidFill>
              <a:srgbClr val="3A75F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6" name="円/楕円 45"/>
          <p:cNvSpPr/>
          <p:nvPr userDrawn="1"/>
        </p:nvSpPr>
        <p:spPr>
          <a:xfrm>
            <a:off x="14683188" y="5077723"/>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41" name="円/楕円 40"/>
          <p:cNvSpPr/>
          <p:nvPr userDrawn="1"/>
        </p:nvSpPr>
        <p:spPr>
          <a:xfrm>
            <a:off x="2098174" y="6007903"/>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42" name="円/楕円 41"/>
          <p:cNvSpPr/>
          <p:nvPr userDrawn="1"/>
        </p:nvSpPr>
        <p:spPr>
          <a:xfrm>
            <a:off x="4731081" y="5231459"/>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43" name="円/楕円 42"/>
          <p:cNvSpPr/>
          <p:nvPr userDrawn="1"/>
        </p:nvSpPr>
        <p:spPr>
          <a:xfrm>
            <a:off x="6618036" y="6813954"/>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44" name="円/楕円 43"/>
          <p:cNvSpPr/>
          <p:nvPr userDrawn="1"/>
        </p:nvSpPr>
        <p:spPr>
          <a:xfrm>
            <a:off x="9081836" y="5429654"/>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45" name="円/楕円 44"/>
          <p:cNvSpPr/>
          <p:nvPr userDrawn="1"/>
        </p:nvSpPr>
        <p:spPr>
          <a:xfrm>
            <a:off x="12030222" y="6124279"/>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49" name="テキスト プレースホルダー 11"/>
          <p:cNvSpPr>
            <a:spLocks noGrp="1"/>
          </p:cNvSpPr>
          <p:nvPr>
            <p:ph type="body" sz="quarter" idx="14" hasCustomPrompt="1"/>
          </p:nvPr>
        </p:nvSpPr>
        <p:spPr>
          <a:xfrm>
            <a:off x="934150" y="6967687"/>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50" name="テキスト プレースホルダー 11"/>
          <p:cNvSpPr>
            <a:spLocks noGrp="1"/>
          </p:cNvSpPr>
          <p:nvPr>
            <p:ph type="body" sz="quarter" idx="23" hasCustomPrompt="1"/>
          </p:nvPr>
        </p:nvSpPr>
        <p:spPr>
          <a:xfrm>
            <a:off x="922463" y="7845571"/>
            <a:ext cx="3948021" cy="140464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sp>
        <p:nvSpPr>
          <p:cNvPr id="51" name="テキスト プレースホルダー 11"/>
          <p:cNvSpPr>
            <a:spLocks noGrp="1"/>
          </p:cNvSpPr>
          <p:nvPr>
            <p:ph type="body" sz="quarter" idx="24" hasCustomPrompt="1"/>
          </p:nvPr>
        </p:nvSpPr>
        <p:spPr>
          <a:xfrm>
            <a:off x="1093381" y="2436483"/>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52" name="テキスト プレースホルダー 11"/>
          <p:cNvSpPr>
            <a:spLocks noGrp="1"/>
          </p:cNvSpPr>
          <p:nvPr>
            <p:ph type="body" sz="quarter" idx="25" hasCustomPrompt="1"/>
          </p:nvPr>
        </p:nvSpPr>
        <p:spPr>
          <a:xfrm>
            <a:off x="1081694" y="3314367"/>
            <a:ext cx="3948021" cy="140464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sp>
        <p:nvSpPr>
          <p:cNvPr id="53" name="テキスト プレースホルダー 11"/>
          <p:cNvSpPr>
            <a:spLocks noGrp="1"/>
          </p:cNvSpPr>
          <p:nvPr>
            <p:ph type="body" sz="quarter" idx="26" hasCustomPrompt="1"/>
          </p:nvPr>
        </p:nvSpPr>
        <p:spPr>
          <a:xfrm>
            <a:off x="7374024" y="7194248"/>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54" name="テキスト プレースホルダー 11"/>
          <p:cNvSpPr>
            <a:spLocks noGrp="1"/>
          </p:cNvSpPr>
          <p:nvPr>
            <p:ph type="body" sz="quarter" idx="27" hasCustomPrompt="1"/>
          </p:nvPr>
        </p:nvSpPr>
        <p:spPr>
          <a:xfrm>
            <a:off x="7362337" y="8072132"/>
            <a:ext cx="3948021" cy="140464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sp>
        <p:nvSpPr>
          <p:cNvPr id="55" name="テキスト プレースホルダー 11"/>
          <p:cNvSpPr>
            <a:spLocks noGrp="1"/>
          </p:cNvSpPr>
          <p:nvPr>
            <p:ph type="body" sz="quarter" idx="28" hasCustomPrompt="1"/>
          </p:nvPr>
        </p:nvSpPr>
        <p:spPr>
          <a:xfrm>
            <a:off x="7533774" y="2656704"/>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56" name="テキスト プレースホルダー 11"/>
          <p:cNvSpPr>
            <a:spLocks noGrp="1"/>
          </p:cNvSpPr>
          <p:nvPr>
            <p:ph type="body" sz="quarter" idx="29" hasCustomPrompt="1"/>
          </p:nvPr>
        </p:nvSpPr>
        <p:spPr>
          <a:xfrm>
            <a:off x="7522085" y="3534588"/>
            <a:ext cx="3948021" cy="140464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sp>
        <p:nvSpPr>
          <p:cNvPr id="57" name="テキスト プレースホルダー 11"/>
          <p:cNvSpPr>
            <a:spLocks noGrp="1"/>
          </p:cNvSpPr>
          <p:nvPr>
            <p:ph type="body" sz="quarter" idx="30" hasCustomPrompt="1"/>
          </p:nvPr>
        </p:nvSpPr>
        <p:spPr>
          <a:xfrm>
            <a:off x="12810134" y="6698004"/>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58" name="テキスト プレースホルダー 11"/>
          <p:cNvSpPr>
            <a:spLocks noGrp="1"/>
          </p:cNvSpPr>
          <p:nvPr>
            <p:ph type="body" sz="quarter" idx="31" hasCustomPrompt="1"/>
          </p:nvPr>
        </p:nvSpPr>
        <p:spPr>
          <a:xfrm>
            <a:off x="12798449" y="7575888"/>
            <a:ext cx="3948021" cy="140464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sp>
        <p:nvSpPr>
          <p:cNvPr id="59" name="テキスト プレースホルダー 11"/>
          <p:cNvSpPr>
            <a:spLocks noGrp="1"/>
          </p:cNvSpPr>
          <p:nvPr>
            <p:ph type="body" sz="quarter" idx="32" hasCustomPrompt="1"/>
          </p:nvPr>
        </p:nvSpPr>
        <p:spPr>
          <a:xfrm>
            <a:off x="14117556" y="2456712"/>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60" name="テキスト プレースホルダー 11"/>
          <p:cNvSpPr>
            <a:spLocks noGrp="1"/>
          </p:cNvSpPr>
          <p:nvPr>
            <p:ph type="body" sz="quarter" idx="33" hasCustomPrompt="1"/>
          </p:nvPr>
        </p:nvSpPr>
        <p:spPr>
          <a:xfrm>
            <a:off x="14105867" y="3334596"/>
            <a:ext cx="3948021" cy="140464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cxnSp>
        <p:nvCxnSpPr>
          <p:cNvPr id="13" name="直線コネクタ 12"/>
          <p:cNvCxnSpPr/>
          <p:nvPr userDrawn="1"/>
        </p:nvCxnSpPr>
        <p:spPr>
          <a:xfrm flipV="1">
            <a:off x="1878228" y="6431756"/>
            <a:ext cx="373684" cy="68967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userDrawn="1"/>
        </p:nvCxnSpPr>
        <p:spPr>
          <a:xfrm flipH="1" flipV="1">
            <a:off x="4368801" y="4376615"/>
            <a:ext cx="399795" cy="7138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a:off x="6925511" y="7261129"/>
            <a:ext cx="264776" cy="58747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flipH="1" flipV="1">
            <a:off x="8915403" y="4622800"/>
            <a:ext cx="320171" cy="71380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userDrawn="1"/>
        </p:nvCxnSpPr>
        <p:spPr>
          <a:xfrm flipH="1" flipV="1">
            <a:off x="12391171" y="6443510"/>
            <a:ext cx="651731" cy="3704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flipH="1">
            <a:off x="14848289" y="4376619"/>
            <a:ext cx="142374" cy="60308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824468"/>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6"/>
            <a:ext cx="18287208" cy="10286554"/>
          </a:xfrm>
          <a:prstGeom prst="rect">
            <a:avLst/>
          </a:prstGeom>
        </p:spPr>
      </p:pic>
      <p:sp>
        <p:nvSpPr>
          <p:cNvPr id="2" name="Title 1"/>
          <p:cNvSpPr>
            <a:spLocks noGrp="1"/>
          </p:cNvSpPr>
          <p:nvPr>
            <p:ph type="ctrTitle" hasCustomPrompt="1"/>
          </p:nvPr>
        </p:nvSpPr>
        <p:spPr>
          <a:xfrm>
            <a:off x="2285802" y="3500314"/>
            <a:ext cx="13714810" cy="3581400"/>
          </a:xfrm>
        </p:spPr>
        <p:txBody>
          <a:bodyPr anchor="ctr"/>
          <a:lstStyle>
            <a:lvl1pPr algn="ctr">
              <a:defRPr sz="8999">
                <a:solidFill>
                  <a:schemeClr val="tx1"/>
                </a:solidFill>
              </a:defRPr>
            </a:lvl1pPr>
          </a:lstStyle>
          <a:p>
            <a:r>
              <a:rPr lang="en-US" altLang="ja-JP" dirty="0"/>
              <a:t>Master Title</a:t>
            </a:r>
            <a:endParaRPr lang="en-US" dirty="0"/>
          </a:p>
        </p:txBody>
      </p:sp>
      <p:sp>
        <p:nvSpPr>
          <p:cNvPr id="3" name="Subtitle 2"/>
          <p:cNvSpPr>
            <a:spLocks noGrp="1"/>
          </p:cNvSpPr>
          <p:nvPr>
            <p:ph type="subTitle" idx="1" hasCustomPrompt="1"/>
          </p:nvPr>
        </p:nvSpPr>
        <p:spPr>
          <a:xfrm>
            <a:off x="2285802" y="8271520"/>
            <a:ext cx="13714810" cy="1556961"/>
          </a:xfrm>
        </p:spPr>
        <p:txBody>
          <a:bodyPr>
            <a:normAutofit/>
          </a:bodyPr>
          <a:lstStyle>
            <a:lvl1pPr marL="0" indent="0" algn="ctr">
              <a:buNone/>
              <a:defRPr sz="2400" baseline="0">
                <a:solidFill>
                  <a:schemeClr val="tx1"/>
                </a:solidFill>
                <a:latin typeface="+mn-lt"/>
              </a:defRPr>
            </a:lvl1pPr>
            <a:lvl2pPr marL="685777" indent="0" algn="ctr">
              <a:buNone/>
              <a:defRPr sz="3000"/>
            </a:lvl2pPr>
            <a:lvl3pPr marL="1371555" indent="0" algn="ctr">
              <a:buNone/>
              <a:defRPr sz="2700"/>
            </a:lvl3pPr>
            <a:lvl4pPr marL="2057332" indent="0" algn="ctr">
              <a:buNone/>
              <a:defRPr sz="2400"/>
            </a:lvl4pPr>
            <a:lvl5pPr marL="2743108" indent="0" algn="ctr">
              <a:buNone/>
              <a:defRPr sz="2400"/>
            </a:lvl5pPr>
            <a:lvl6pPr marL="3428885" indent="0" algn="ctr">
              <a:buNone/>
              <a:defRPr sz="2400"/>
            </a:lvl6pPr>
            <a:lvl7pPr marL="4114663" indent="0" algn="ctr">
              <a:buNone/>
              <a:defRPr sz="2400"/>
            </a:lvl7pPr>
            <a:lvl8pPr marL="4800440" indent="0" algn="ctr">
              <a:buNone/>
              <a:defRPr sz="2400"/>
            </a:lvl8pPr>
            <a:lvl9pPr marL="5486217" indent="0" algn="ctr">
              <a:buNone/>
              <a:defRPr sz="2400"/>
            </a:lvl9pPr>
          </a:lstStyle>
          <a:p>
            <a:r>
              <a:rPr lang="en-US" dirty="0"/>
              <a:t>Master Subtitle</a:t>
            </a:r>
          </a:p>
        </p:txBody>
      </p:sp>
      <p:grpSp>
        <p:nvGrpSpPr>
          <p:cNvPr id="9" name="Group 2">
            <a:extLst>
              <a:ext uri="{FF2B5EF4-FFF2-40B4-BE49-F238E27FC236}">
                <a16:creationId xmlns:a16="http://schemas.microsoft.com/office/drawing/2014/main" id="{81E201E8-AF40-D7ED-76CD-7C18D9624680}"/>
              </a:ext>
            </a:extLst>
          </p:cNvPr>
          <p:cNvGrpSpPr/>
          <p:nvPr userDrawn="1"/>
        </p:nvGrpSpPr>
        <p:grpSpPr>
          <a:xfrm>
            <a:off x="14774779" y="0"/>
            <a:ext cx="3505614" cy="10286554"/>
            <a:chOff x="0" y="0"/>
            <a:chExt cx="4075554" cy="13716000"/>
          </a:xfrm>
        </p:grpSpPr>
        <p:sp>
          <p:nvSpPr>
            <p:cNvPr id="10" name="Freeform 3">
              <a:extLst>
                <a:ext uri="{FF2B5EF4-FFF2-40B4-BE49-F238E27FC236}">
                  <a16:creationId xmlns:a16="http://schemas.microsoft.com/office/drawing/2014/main" id="{A937E377-B571-D24A-7C41-FBF279A7AE55}"/>
                </a:ext>
              </a:extLst>
            </p:cNvPr>
            <p:cNvSpPr/>
            <p:nvPr/>
          </p:nvSpPr>
          <p:spPr>
            <a:xfrm>
              <a:off x="0" y="0"/>
              <a:ext cx="4075554" cy="4368501"/>
            </a:xfrm>
            <a:custGeom>
              <a:avLst/>
              <a:gdLst/>
              <a:ahLst/>
              <a:cxnLst/>
              <a:rect l="l" t="t" r="r" b="b"/>
              <a:pathLst>
                <a:path w="4075554" h="4368501">
                  <a:moveTo>
                    <a:pt x="0" y="0"/>
                  </a:moveTo>
                  <a:lnTo>
                    <a:pt x="4075554" y="0"/>
                  </a:lnTo>
                  <a:lnTo>
                    <a:pt x="4075554" y="4368501"/>
                  </a:lnTo>
                  <a:lnTo>
                    <a:pt x="0" y="4368501"/>
                  </a:lnTo>
                  <a:lnTo>
                    <a:pt x="0" y="0"/>
                  </a:lnTo>
                  <a:close/>
                </a:path>
              </a:pathLst>
            </a:custGeom>
            <a:blipFill>
              <a:blip r:embed="rId3">
                <a:alphaModFix amt="17000"/>
              </a:blip>
              <a:stretch>
                <a:fillRect l="-1986" t="-1566" r="-2397"/>
              </a:stretch>
            </a:blipFill>
          </p:spPr>
          <p:txBody>
            <a:bodyPr/>
            <a:lstStyle/>
            <a:p>
              <a:endParaRPr lang="es-BO"/>
            </a:p>
          </p:txBody>
        </p:sp>
        <p:sp>
          <p:nvSpPr>
            <p:cNvPr id="11" name="Freeform 4">
              <a:extLst>
                <a:ext uri="{FF2B5EF4-FFF2-40B4-BE49-F238E27FC236}">
                  <a16:creationId xmlns:a16="http://schemas.microsoft.com/office/drawing/2014/main" id="{8F06D480-A28F-76E4-294C-A87F8C631863}"/>
                </a:ext>
              </a:extLst>
            </p:cNvPr>
            <p:cNvSpPr/>
            <p:nvPr/>
          </p:nvSpPr>
          <p:spPr>
            <a:xfrm>
              <a:off x="346217" y="4697391"/>
              <a:ext cx="3729337" cy="4337043"/>
            </a:xfrm>
            <a:custGeom>
              <a:avLst/>
              <a:gdLst/>
              <a:ahLst/>
              <a:cxnLst/>
              <a:rect l="l" t="t" r="r" b="b"/>
              <a:pathLst>
                <a:path w="3729337" h="4337043">
                  <a:moveTo>
                    <a:pt x="0" y="0"/>
                  </a:moveTo>
                  <a:lnTo>
                    <a:pt x="3729337" y="0"/>
                  </a:lnTo>
                  <a:lnTo>
                    <a:pt x="3729337" y="4337043"/>
                  </a:lnTo>
                  <a:lnTo>
                    <a:pt x="0" y="4337043"/>
                  </a:lnTo>
                  <a:lnTo>
                    <a:pt x="0" y="0"/>
                  </a:lnTo>
                  <a:close/>
                </a:path>
              </a:pathLst>
            </a:custGeom>
            <a:blipFill>
              <a:blip r:embed="rId4">
                <a:alphaModFix amt="17000"/>
              </a:blip>
              <a:stretch>
                <a:fillRect l="-2142" t="-1151" r="-1071" b="-1151"/>
              </a:stretch>
            </a:blipFill>
          </p:spPr>
          <p:txBody>
            <a:bodyPr/>
            <a:lstStyle/>
            <a:p>
              <a:endParaRPr lang="es-BO"/>
            </a:p>
          </p:txBody>
        </p:sp>
        <p:sp>
          <p:nvSpPr>
            <p:cNvPr id="12" name="Freeform 5">
              <a:extLst>
                <a:ext uri="{FF2B5EF4-FFF2-40B4-BE49-F238E27FC236}">
                  <a16:creationId xmlns:a16="http://schemas.microsoft.com/office/drawing/2014/main" id="{89F1B43A-4F6A-4D25-F87B-80240C3CBF58}"/>
                </a:ext>
              </a:extLst>
            </p:cNvPr>
            <p:cNvSpPr/>
            <p:nvPr/>
          </p:nvSpPr>
          <p:spPr>
            <a:xfrm>
              <a:off x="174741" y="9368968"/>
              <a:ext cx="3900813" cy="4347032"/>
            </a:xfrm>
            <a:custGeom>
              <a:avLst/>
              <a:gdLst/>
              <a:ahLst/>
              <a:cxnLst/>
              <a:rect l="l" t="t" r="r" b="b"/>
              <a:pathLst>
                <a:path w="3900813" h="4347032">
                  <a:moveTo>
                    <a:pt x="0" y="0"/>
                  </a:moveTo>
                  <a:lnTo>
                    <a:pt x="3900813" y="0"/>
                  </a:lnTo>
                  <a:lnTo>
                    <a:pt x="3900813" y="4347032"/>
                  </a:lnTo>
                  <a:lnTo>
                    <a:pt x="0" y="4347032"/>
                  </a:lnTo>
                  <a:lnTo>
                    <a:pt x="0" y="0"/>
                  </a:lnTo>
                  <a:close/>
                </a:path>
              </a:pathLst>
            </a:custGeom>
            <a:blipFill>
              <a:blip r:embed="rId5">
                <a:alphaModFix amt="17000"/>
              </a:blip>
              <a:stretch>
                <a:fillRect l="-1024" t="-1148" r="-1280" b="-919"/>
              </a:stretch>
            </a:blipFill>
          </p:spPr>
          <p:txBody>
            <a:bodyPr/>
            <a:lstStyle/>
            <a:p>
              <a:endParaRPr lang="es-BO"/>
            </a:p>
          </p:txBody>
        </p:sp>
      </p:grpSp>
    </p:spTree>
    <p:extLst>
      <p:ext uri="{BB962C8B-B14F-4D97-AF65-F5344CB8AC3E}">
        <p14:creationId xmlns:p14="http://schemas.microsoft.com/office/powerpoint/2010/main" val="421109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482600" y="3378202"/>
            <a:ext cx="17297400" cy="2260955"/>
          </a:xfrm>
        </p:spPr>
        <p:txBody>
          <a:bodyPr anchor="b">
            <a:normAutofit/>
          </a:bodyPr>
          <a:lstStyle>
            <a:lvl1pPr algn="ctr">
              <a:defRPr sz="6001">
                <a:solidFill>
                  <a:schemeClr val="tx1"/>
                </a:solidFill>
              </a:defRPr>
            </a:lvl1pPr>
          </a:lstStyle>
          <a:p>
            <a:r>
              <a:rPr lang="en-US" altLang="ja-JP" dirty="0"/>
              <a:t>Master Title</a:t>
            </a:r>
            <a:endParaRPr lang="en-US" dirty="0"/>
          </a:p>
        </p:txBody>
      </p:sp>
      <p:sp>
        <p:nvSpPr>
          <p:cNvPr id="4" name="Subtitle 2"/>
          <p:cNvSpPr>
            <a:spLocks noGrp="1"/>
          </p:cNvSpPr>
          <p:nvPr>
            <p:ph type="subTitle" idx="1" hasCustomPrompt="1"/>
          </p:nvPr>
        </p:nvSpPr>
        <p:spPr>
          <a:xfrm>
            <a:off x="469901" y="5676701"/>
            <a:ext cx="17335500" cy="1181301"/>
          </a:xfrm>
        </p:spPr>
        <p:txBody>
          <a:bodyPr>
            <a:normAutofit/>
          </a:bodyPr>
          <a:lstStyle>
            <a:lvl1pPr marL="0" indent="0" algn="ctr">
              <a:buNone/>
              <a:defRPr sz="2400" baseline="0">
                <a:solidFill>
                  <a:schemeClr val="tx1"/>
                </a:solidFill>
                <a:latin typeface="+mn-lt"/>
              </a:defRPr>
            </a:lvl1pPr>
            <a:lvl2pPr marL="685777" indent="0" algn="ctr">
              <a:buNone/>
              <a:defRPr sz="3000"/>
            </a:lvl2pPr>
            <a:lvl3pPr marL="1371555" indent="0" algn="ctr">
              <a:buNone/>
              <a:defRPr sz="2700"/>
            </a:lvl3pPr>
            <a:lvl4pPr marL="2057332" indent="0" algn="ctr">
              <a:buNone/>
              <a:defRPr sz="2400"/>
            </a:lvl4pPr>
            <a:lvl5pPr marL="2743108" indent="0" algn="ctr">
              <a:buNone/>
              <a:defRPr sz="2400"/>
            </a:lvl5pPr>
            <a:lvl6pPr marL="3428885" indent="0" algn="ctr">
              <a:buNone/>
              <a:defRPr sz="2400"/>
            </a:lvl6pPr>
            <a:lvl7pPr marL="4114663" indent="0" algn="ctr">
              <a:buNone/>
              <a:defRPr sz="2400"/>
            </a:lvl7pPr>
            <a:lvl8pPr marL="4800440" indent="0" algn="ctr">
              <a:buNone/>
              <a:defRPr sz="2400"/>
            </a:lvl8pPr>
            <a:lvl9pPr marL="5486217" indent="0" algn="ctr">
              <a:buNone/>
              <a:defRPr sz="2400"/>
            </a:lvl9pPr>
          </a:lstStyle>
          <a:p>
            <a:r>
              <a:rPr lang="en-US" dirty="0"/>
              <a:t>Master Subtitle</a:t>
            </a:r>
          </a:p>
        </p:txBody>
      </p:sp>
      <p:sp>
        <p:nvSpPr>
          <p:cNvPr id="7" name="テキスト プレースホルダー 11"/>
          <p:cNvSpPr>
            <a:spLocks noGrp="1"/>
          </p:cNvSpPr>
          <p:nvPr>
            <p:ph type="body" sz="quarter" idx="15" hasCustomPrompt="1"/>
          </p:nvPr>
        </p:nvSpPr>
        <p:spPr>
          <a:xfrm>
            <a:off x="385011" y="7363326"/>
            <a:ext cx="17433758" cy="2646948"/>
          </a:xfrm>
        </p:spPr>
        <p:txBody>
          <a:bodyPr anchor="b">
            <a:normAutofit/>
          </a:bodyPr>
          <a:lstStyle>
            <a:lvl1pPr algn="ctr">
              <a:defRPr sz="2000" baseline="0">
                <a:solidFill>
                  <a:schemeClr val="bg1"/>
                </a:solidFill>
              </a:defRPr>
            </a:lvl1pPr>
          </a:lstStyle>
          <a:p>
            <a:pPr lvl="0"/>
            <a:r>
              <a:rPr lang="en-US" dirty="0"/>
              <a:t>Text Here</a:t>
            </a:r>
          </a:p>
        </p:txBody>
      </p:sp>
    </p:spTree>
    <p:extLst>
      <p:ext uri="{BB962C8B-B14F-4D97-AF65-F5344CB8AC3E}">
        <p14:creationId xmlns:p14="http://schemas.microsoft.com/office/powerpoint/2010/main" val="23484254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Tree>
    <p:extLst>
      <p:ext uri="{BB962C8B-B14F-4D97-AF65-F5344CB8AC3E}">
        <p14:creationId xmlns:p14="http://schemas.microsoft.com/office/powerpoint/2010/main" val="2042421178"/>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Column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7" y="3524669"/>
            <a:ext cx="8421520" cy="662321"/>
          </a:xfrm>
        </p:spPr>
        <p:txBody>
          <a:bodyPr anchor="ctr"/>
          <a:lstStyle>
            <a:lvl1pPr>
              <a:defRPr baseline="0">
                <a:solidFill>
                  <a:schemeClr val="accent1"/>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5" y="4266619"/>
            <a:ext cx="16077615" cy="3565943"/>
          </a:xfrm>
        </p:spPr>
        <p:txBody>
          <a:bodyPr>
            <a:normAutofit/>
          </a:bodyPr>
          <a:lstStyle>
            <a:lvl1pPr>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159370220"/>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Column - No Image">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7" y="3197032"/>
            <a:ext cx="8421520" cy="1530286"/>
          </a:xfrm>
        </p:spPr>
        <p:txBody>
          <a:bodyPr anchor="b"/>
          <a:lstStyle>
            <a:lvl1pPr>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8" y="4806945"/>
            <a:ext cx="8425895" cy="3565943"/>
          </a:xfrm>
        </p:spPr>
        <p:txBody>
          <a:bodyPr>
            <a:normAutofit/>
          </a:bodyPr>
          <a:lstStyle>
            <a:lvl1pPr>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468581205"/>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 Image - 1 Colum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8" y="7209977"/>
            <a:ext cx="16085635" cy="662321"/>
          </a:xfrm>
        </p:spPr>
        <p:txBody>
          <a:bodyPr anchor="b"/>
          <a:lstStyle>
            <a:lvl1pPr>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5" y="7951924"/>
            <a:ext cx="16077615" cy="1510732"/>
          </a:xfrm>
        </p:spPr>
        <p:txBody>
          <a:bodyPr>
            <a:normAutofit/>
          </a:bodyPr>
          <a:lstStyle>
            <a:lvl1pPr>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36344009"/>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graph - 1 Colum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7" y="7209977"/>
            <a:ext cx="16120393" cy="662321"/>
          </a:xfrm>
        </p:spPr>
        <p:txBody>
          <a:bodyPr anchor="b"/>
          <a:lstStyle>
            <a:lvl1pPr>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5" y="7951924"/>
            <a:ext cx="16077615" cy="1510732"/>
          </a:xfrm>
        </p:spPr>
        <p:txBody>
          <a:bodyPr>
            <a:normAutofit/>
          </a:bodyPr>
          <a:lstStyle>
            <a:lvl1pPr>
              <a:defRPr sz="2400" baseline="0">
                <a:solidFill>
                  <a:schemeClr val="bg1"/>
                </a:solidFill>
              </a:defRPr>
            </a:lvl1pPr>
          </a:lstStyle>
          <a:p>
            <a:pPr lvl="0"/>
            <a:r>
              <a:rPr lang="en-US" dirty="0"/>
              <a:t>Text Here</a:t>
            </a:r>
          </a:p>
        </p:txBody>
      </p:sp>
      <p:sp>
        <p:nvSpPr>
          <p:cNvPr id="9" name="グラフ プレースホルダー 8"/>
          <p:cNvSpPr>
            <a:spLocks noGrp="1"/>
          </p:cNvSpPr>
          <p:nvPr>
            <p:ph type="chart" sz="quarter" idx="16" hasCustomPrompt="1"/>
          </p:nvPr>
        </p:nvSpPr>
        <p:spPr>
          <a:xfrm>
            <a:off x="1028702" y="2311400"/>
            <a:ext cx="15875000" cy="4775200"/>
          </a:xfrm>
        </p:spPr>
        <p:txBody>
          <a:bodyPr>
            <a:normAutofit/>
          </a:bodyPr>
          <a:lstStyle>
            <a:lvl1pPr>
              <a:defRPr sz="2000"/>
            </a:lvl1pPr>
          </a:lstStyle>
          <a:p>
            <a:r>
              <a:rPr lang="en-US" dirty="0"/>
              <a:t>Add Graph</a:t>
            </a:r>
          </a:p>
        </p:txBody>
      </p:sp>
    </p:spTree>
    <p:extLst>
      <p:ext uri="{BB962C8B-B14F-4D97-AF65-F5344CB8AC3E}">
        <p14:creationId xmlns:p14="http://schemas.microsoft.com/office/powerpoint/2010/main" val="2120059322"/>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9" y="2887001"/>
            <a:ext cx="16028029" cy="662321"/>
          </a:xfrm>
        </p:spPr>
        <p:txBody>
          <a:bodyPr anchor="ctr"/>
          <a:lstStyle>
            <a:lvl1pPr>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5" y="3628947"/>
            <a:ext cx="16077615" cy="2074027"/>
          </a:xfrm>
        </p:spPr>
        <p:txBody>
          <a:bodyPr>
            <a:normAutofit/>
          </a:bodyPr>
          <a:lstStyle>
            <a:lvl1pPr>
              <a:defRPr sz="2400" baseline="0">
                <a:solidFill>
                  <a:schemeClr val="bg1"/>
                </a:solidFill>
              </a:defRPr>
            </a:lvl1pPr>
          </a:lstStyle>
          <a:p>
            <a:pPr lvl="0"/>
            <a:r>
              <a:rPr lang="en-US" dirty="0"/>
              <a:t>Text Here</a:t>
            </a:r>
          </a:p>
        </p:txBody>
      </p:sp>
      <p:sp>
        <p:nvSpPr>
          <p:cNvPr id="11" name="テキスト プレースホルダー 11"/>
          <p:cNvSpPr>
            <a:spLocks noGrp="1"/>
          </p:cNvSpPr>
          <p:nvPr>
            <p:ph type="body" sz="quarter" idx="16" hasCustomPrompt="1"/>
          </p:nvPr>
        </p:nvSpPr>
        <p:spPr>
          <a:xfrm>
            <a:off x="995198" y="5999170"/>
            <a:ext cx="16032039" cy="662321"/>
          </a:xfrm>
        </p:spPr>
        <p:txBody>
          <a:bodyPr anchor="ctr"/>
          <a:lstStyle>
            <a:lvl1pPr>
              <a:defRPr baseline="0">
                <a:solidFill>
                  <a:srgbClr val="3A75FB"/>
                </a:solidFill>
              </a:defRPr>
            </a:lvl1pPr>
          </a:lstStyle>
          <a:p>
            <a:pPr lvl="0"/>
            <a:r>
              <a:rPr lang="en-US" dirty="0"/>
              <a:t>Text Here</a:t>
            </a:r>
          </a:p>
        </p:txBody>
      </p:sp>
      <p:sp>
        <p:nvSpPr>
          <p:cNvPr id="14" name="テキスト プレースホルダー 11"/>
          <p:cNvSpPr>
            <a:spLocks noGrp="1"/>
          </p:cNvSpPr>
          <p:nvPr>
            <p:ph type="body" sz="quarter" idx="17" hasCustomPrompt="1"/>
          </p:nvPr>
        </p:nvSpPr>
        <p:spPr>
          <a:xfrm>
            <a:off x="991187" y="6741112"/>
            <a:ext cx="16077615" cy="2074027"/>
          </a:xfrm>
        </p:spPr>
        <p:txBody>
          <a:bodyPr>
            <a:normAutofit/>
          </a:bodyPr>
          <a:lstStyle>
            <a:lvl1pPr>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3701386441"/>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09" y="2656704"/>
            <a:ext cx="16028029" cy="662321"/>
          </a:xfrm>
        </p:spPr>
        <p:txBody>
          <a:bodyPr anchor="ctr"/>
          <a:lstStyle>
            <a:lvl1pPr>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995195" y="3398653"/>
            <a:ext cx="16077615" cy="1179677"/>
          </a:xfrm>
        </p:spPr>
        <p:txBody>
          <a:bodyPr>
            <a:normAutofit/>
          </a:bodyPr>
          <a:lstStyle>
            <a:lvl1pPr>
              <a:defRPr sz="2400" baseline="0">
                <a:solidFill>
                  <a:schemeClr val="bg1"/>
                </a:solidFill>
              </a:defRPr>
            </a:lvl1pPr>
          </a:lstStyle>
          <a:p>
            <a:pPr lvl="0"/>
            <a:r>
              <a:rPr lang="en-US" dirty="0"/>
              <a:t>Text Here</a:t>
            </a:r>
            <a:br>
              <a:rPr lang="en-US" dirty="0"/>
            </a:br>
            <a:endParaRPr lang="en-US" dirty="0"/>
          </a:p>
        </p:txBody>
      </p:sp>
      <p:sp>
        <p:nvSpPr>
          <p:cNvPr id="11" name="テキスト プレースホルダー 11"/>
          <p:cNvSpPr>
            <a:spLocks noGrp="1"/>
          </p:cNvSpPr>
          <p:nvPr>
            <p:ph type="body" sz="quarter" idx="16" hasCustomPrompt="1"/>
          </p:nvPr>
        </p:nvSpPr>
        <p:spPr>
          <a:xfrm>
            <a:off x="995198" y="4902602"/>
            <a:ext cx="16032039" cy="662321"/>
          </a:xfrm>
        </p:spPr>
        <p:txBody>
          <a:bodyPr anchor="ctr"/>
          <a:lstStyle>
            <a:lvl1pPr>
              <a:defRPr baseline="0">
                <a:solidFill>
                  <a:srgbClr val="3A75FB"/>
                </a:solidFill>
              </a:defRPr>
            </a:lvl1pPr>
          </a:lstStyle>
          <a:p>
            <a:pPr lvl="0"/>
            <a:r>
              <a:rPr lang="en-US" dirty="0"/>
              <a:t>Text Here</a:t>
            </a:r>
          </a:p>
        </p:txBody>
      </p:sp>
      <p:sp>
        <p:nvSpPr>
          <p:cNvPr id="14" name="テキスト プレースホルダー 11"/>
          <p:cNvSpPr>
            <a:spLocks noGrp="1"/>
          </p:cNvSpPr>
          <p:nvPr>
            <p:ph type="body" sz="quarter" idx="17" hasCustomPrompt="1"/>
          </p:nvPr>
        </p:nvSpPr>
        <p:spPr>
          <a:xfrm>
            <a:off x="991187" y="5644545"/>
            <a:ext cx="16077615" cy="1179677"/>
          </a:xfrm>
        </p:spPr>
        <p:txBody>
          <a:bodyPr>
            <a:normAutofit/>
          </a:bodyPr>
          <a:lstStyle>
            <a:lvl1pPr>
              <a:defRPr sz="2400" baseline="0">
                <a:solidFill>
                  <a:schemeClr val="bg1"/>
                </a:solidFill>
              </a:defRPr>
            </a:lvl1pPr>
          </a:lstStyle>
          <a:p>
            <a:pPr lvl="0"/>
            <a:r>
              <a:rPr lang="en-US" dirty="0"/>
              <a:t>Text Here</a:t>
            </a:r>
          </a:p>
        </p:txBody>
      </p:sp>
      <p:sp>
        <p:nvSpPr>
          <p:cNvPr id="15" name="テキスト プレースホルダー 11"/>
          <p:cNvSpPr>
            <a:spLocks noGrp="1"/>
          </p:cNvSpPr>
          <p:nvPr>
            <p:ph type="body" sz="quarter" idx="18" hasCustomPrompt="1"/>
          </p:nvPr>
        </p:nvSpPr>
        <p:spPr>
          <a:xfrm>
            <a:off x="979156" y="7136462"/>
            <a:ext cx="16032039" cy="662321"/>
          </a:xfrm>
        </p:spPr>
        <p:txBody>
          <a:bodyPr anchor="ctr"/>
          <a:lstStyle>
            <a:lvl1pPr>
              <a:defRPr baseline="0">
                <a:solidFill>
                  <a:srgbClr val="3A75FB"/>
                </a:solidFill>
              </a:defRPr>
            </a:lvl1pPr>
          </a:lstStyle>
          <a:p>
            <a:pPr lvl="0"/>
            <a:r>
              <a:rPr lang="en-US" dirty="0"/>
              <a:t>Text Here</a:t>
            </a:r>
          </a:p>
        </p:txBody>
      </p:sp>
      <p:sp>
        <p:nvSpPr>
          <p:cNvPr id="16" name="テキスト プレースホルダー 11"/>
          <p:cNvSpPr>
            <a:spLocks noGrp="1"/>
          </p:cNvSpPr>
          <p:nvPr>
            <p:ph type="body" sz="quarter" idx="19" hasCustomPrompt="1"/>
          </p:nvPr>
        </p:nvSpPr>
        <p:spPr>
          <a:xfrm>
            <a:off x="975145" y="7878412"/>
            <a:ext cx="16077615" cy="1179677"/>
          </a:xfrm>
        </p:spPr>
        <p:txBody>
          <a:bodyPr>
            <a:normAutofit/>
          </a:bodyPr>
          <a:lstStyle>
            <a:lvl1pPr>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3972852287"/>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 y="9937232"/>
            <a:ext cx="18286410" cy="516392"/>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62564" y="9937232"/>
            <a:ext cx="18298445" cy="34976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999210" y="3524673"/>
            <a:ext cx="5738477" cy="4692899"/>
          </a:xfrm>
        </p:spPr>
        <p:txBody>
          <a:bodyPr anchor="ctr"/>
          <a:lstStyle>
            <a:lvl1pPr algn="l">
              <a:defRPr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6761749" y="3525257"/>
            <a:ext cx="10311062" cy="4692315"/>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a:p>
            <a:pPr lvl="0"/>
            <a:endParaRPr lang="en-US" dirty="0"/>
          </a:p>
        </p:txBody>
      </p:sp>
    </p:spTree>
    <p:extLst>
      <p:ext uri="{BB962C8B-B14F-4D97-AF65-F5344CB8AC3E}">
        <p14:creationId xmlns:p14="http://schemas.microsoft.com/office/powerpoint/2010/main" val="1519349204"/>
      </p:ext>
    </p:extLst>
  </p:cSld>
  <p:clrMapOvr>
    <a:masterClrMapping/>
  </p:clrMapOvr>
  <p:hf hdr="0" dt="0"/>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Image - 1 Column - Vertical">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330302" y="8540050"/>
            <a:ext cx="7368697" cy="596833"/>
          </a:xfrm>
          <a:prstGeom prst="rect">
            <a:avLst/>
          </a:prstGeom>
        </p:spPr>
      </p:pic>
      <p:sp>
        <p:nvSpPr>
          <p:cNvPr id="16" name="正方形/長方形 15"/>
          <p:cNvSpPr/>
          <p:nvPr userDrawn="1"/>
        </p:nvSpPr>
        <p:spPr>
          <a:xfrm>
            <a:off x="-12032" y="2839453"/>
            <a:ext cx="8554454" cy="5702968"/>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8863703" y="2743197"/>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8869552" y="3533705"/>
            <a:ext cx="8383732" cy="4922117"/>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9" name="図プレースホルダー 8"/>
          <p:cNvSpPr>
            <a:spLocks noGrp="1"/>
          </p:cNvSpPr>
          <p:nvPr>
            <p:ph type="pic" sz="quarter" idx="16" hasCustomPrompt="1"/>
          </p:nvPr>
        </p:nvSpPr>
        <p:spPr>
          <a:xfrm>
            <a:off x="-12030" y="2952754"/>
            <a:ext cx="8446170" cy="5481387"/>
          </a:xfrm>
        </p:spPr>
        <p:txBody>
          <a:bodyPr>
            <a:normAutofit/>
          </a:bodyPr>
          <a:lstStyle>
            <a:lvl1pPr>
              <a:defRPr sz="2000">
                <a:solidFill>
                  <a:schemeClr val="tx1">
                    <a:lumMod val="90000"/>
                    <a:lumOff val="10000"/>
                  </a:schemeClr>
                </a:solidFill>
              </a:defRPr>
            </a:lvl1pPr>
          </a:lstStyle>
          <a:p>
            <a:r>
              <a:rPr lang="en-US" dirty="0"/>
              <a:t>Add Image</a:t>
            </a:r>
          </a:p>
        </p:txBody>
      </p:sp>
    </p:spTree>
    <p:extLst>
      <p:ext uri="{BB962C8B-B14F-4D97-AF65-F5344CB8AC3E}">
        <p14:creationId xmlns:p14="http://schemas.microsoft.com/office/powerpoint/2010/main" val="3159283239"/>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1 Image - 2 Columns - Vertical">
    <p:spTree>
      <p:nvGrpSpPr>
        <p:cNvPr id="1" name=""/>
        <p:cNvGrpSpPr/>
        <p:nvPr/>
      </p:nvGrpSpPr>
      <p:grpSpPr>
        <a:xfrm>
          <a:off x="0" y="0"/>
          <a:ext cx="0" cy="0"/>
          <a:chOff x="0" y="0"/>
          <a:chExt cx="0" cy="0"/>
        </a:xfrm>
      </p:grpSpPr>
      <p:sp>
        <p:nvSpPr>
          <p:cNvPr id="16" name="正方形/長方形 15"/>
          <p:cNvSpPr/>
          <p:nvPr userDrawn="1"/>
        </p:nvSpPr>
        <p:spPr>
          <a:xfrm>
            <a:off x="-12032" y="2839453"/>
            <a:ext cx="8554454" cy="5702968"/>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8863703" y="2743197"/>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8869552" y="3533705"/>
            <a:ext cx="8383732" cy="205295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
        <p:nvSpPr>
          <p:cNvPr id="14" name="テキスト プレースホルダー 11"/>
          <p:cNvSpPr>
            <a:spLocks noGrp="1"/>
          </p:cNvSpPr>
          <p:nvPr>
            <p:ph type="body" sz="quarter" idx="17" hasCustomPrompt="1"/>
          </p:nvPr>
        </p:nvSpPr>
        <p:spPr>
          <a:xfrm>
            <a:off x="8871725" y="5578642"/>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17" name="テキスト プレースホルダー 11"/>
          <p:cNvSpPr>
            <a:spLocks noGrp="1"/>
          </p:cNvSpPr>
          <p:nvPr>
            <p:ph type="body" sz="quarter" idx="18" hasCustomPrompt="1"/>
          </p:nvPr>
        </p:nvSpPr>
        <p:spPr>
          <a:xfrm>
            <a:off x="8877573" y="6369147"/>
            <a:ext cx="8383732" cy="205295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pic>
        <p:nvPicPr>
          <p:cNvPr id="21" name="図 20"/>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330302" y="8540050"/>
            <a:ext cx="7368697" cy="596833"/>
          </a:xfrm>
          <a:prstGeom prst="rect">
            <a:avLst/>
          </a:prstGeom>
        </p:spPr>
      </p:pic>
      <p:sp>
        <p:nvSpPr>
          <p:cNvPr id="23" name="図プレースホルダー 8"/>
          <p:cNvSpPr>
            <a:spLocks noGrp="1"/>
          </p:cNvSpPr>
          <p:nvPr>
            <p:ph type="pic" sz="quarter" idx="16" hasCustomPrompt="1"/>
          </p:nvPr>
        </p:nvSpPr>
        <p:spPr>
          <a:xfrm>
            <a:off x="-12030" y="2952754"/>
            <a:ext cx="8446170" cy="5481387"/>
          </a:xfrm>
        </p:spPr>
        <p:txBody>
          <a:bodyPr>
            <a:normAutofit/>
          </a:bodyPr>
          <a:lstStyle>
            <a:lvl1pPr>
              <a:defRPr sz="2000">
                <a:solidFill>
                  <a:schemeClr val="tx1">
                    <a:lumMod val="90000"/>
                    <a:lumOff val="10000"/>
                  </a:schemeClr>
                </a:solidFill>
              </a:defRPr>
            </a:lvl1pPr>
          </a:lstStyle>
          <a:p>
            <a:r>
              <a:rPr lang="en-US" dirty="0"/>
              <a:t>Add Image</a:t>
            </a:r>
          </a:p>
        </p:txBody>
      </p:sp>
    </p:spTree>
    <p:extLst>
      <p:ext uri="{BB962C8B-B14F-4D97-AF65-F5344CB8AC3E}">
        <p14:creationId xmlns:p14="http://schemas.microsoft.com/office/powerpoint/2010/main" val="372245333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482601" y="3378204"/>
            <a:ext cx="17297400" cy="2260955"/>
          </a:xfrm>
        </p:spPr>
        <p:txBody>
          <a:bodyPr anchor="b">
            <a:normAutofit/>
          </a:bodyPr>
          <a:lstStyle>
            <a:lvl1pPr algn="ctr">
              <a:defRPr sz="6001">
                <a:solidFill>
                  <a:schemeClr val="tx1"/>
                </a:solidFill>
              </a:defRPr>
            </a:lvl1pPr>
          </a:lstStyle>
          <a:p>
            <a:r>
              <a:rPr lang="en-US" altLang="ja-JP" dirty="0"/>
              <a:t>Master Title</a:t>
            </a:r>
            <a:endParaRPr lang="en-US" dirty="0"/>
          </a:p>
        </p:txBody>
      </p:sp>
      <p:sp>
        <p:nvSpPr>
          <p:cNvPr id="4" name="Subtitle 2"/>
          <p:cNvSpPr>
            <a:spLocks noGrp="1"/>
          </p:cNvSpPr>
          <p:nvPr>
            <p:ph type="subTitle" idx="1" hasCustomPrompt="1"/>
          </p:nvPr>
        </p:nvSpPr>
        <p:spPr>
          <a:xfrm>
            <a:off x="469902" y="5676703"/>
            <a:ext cx="17335500" cy="1181301"/>
          </a:xfrm>
        </p:spPr>
        <p:txBody>
          <a:bodyPr>
            <a:normAutofit/>
          </a:bodyPr>
          <a:lstStyle>
            <a:lvl1pPr marL="0" indent="0" algn="ctr">
              <a:buNone/>
              <a:defRPr sz="2400" baseline="0">
                <a:solidFill>
                  <a:schemeClr val="tx1"/>
                </a:solidFill>
                <a:latin typeface="+mn-lt"/>
              </a:defRPr>
            </a:lvl1pPr>
            <a:lvl2pPr marL="685759" indent="0" algn="ctr">
              <a:buNone/>
              <a:defRPr sz="3000"/>
            </a:lvl2pPr>
            <a:lvl3pPr marL="1371522" indent="0" algn="ctr">
              <a:buNone/>
              <a:defRPr sz="2700"/>
            </a:lvl3pPr>
            <a:lvl4pPr marL="2057281" indent="0" algn="ctr">
              <a:buNone/>
              <a:defRPr sz="2400"/>
            </a:lvl4pPr>
            <a:lvl5pPr marL="2743040" indent="0" algn="ctr">
              <a:buNone/>
              <a:defRPr sz="2400"/>
            </a:lvl5pPr>
            <a:lvl6pPr marL="3428800" indent="0" algn="ctr">
              <a:buNone/>
              <a:defRPr sz="2400"/>
            </a:lvl6pPr>
            <a:lvl7pPr marL="4114561" indent="0" algn="ctr">
              <a:buNone/>
              <a:defRPr sz="2400"/>
            </a:lvl7pPr>
            <a:lvl8pPr marL="4800320" indent="0" algn="ctr">
              <a:buNone/>
              <a:defRPr sz="2400"/>
            </a:lvl8pPr>
            <a:lvl9pPr marL="5486079" indent="0" algn="ctr">
              <a:buNone/>
              <a:defRPr sz="2400"/>
            </a:lvl9pPr>
          </a:lstStyle>
          <a:p>
            <a:r>
              <a:rPr lang="en-US" dirty="0"/>
              <a:t>Master Subtitle</a:t>
            </a:r>
          </a:p>
        </p:txBody>
      </p:sp>
    </p:spTree>
    <p:extLst>
      <p:ext uri="{BB962C8B-B14F-4D97-AF65-F5344CB8AC3E}">
        <p14:creationId xmlns:p14="http://schemas.microsoft.com/office/powerpoint/2010/main" val="4101090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Image - 1 Column - Vertical - Caption">
    <p:spTree>
      <p:nvGrpSpPr>
        <p:cNvPr id="1" name=""/>
        <p:cNvGrpSpPr/>
        <p:nvPr/>
      </p:nvGrpSpPr>
      <p:grpSpPr>
        <a:xfrm>
          <a:off x="0" y="0"/>
          <a:ext cx="0" cy="0"/>
          <a:chOff x="0" y="0"/>
          <a:chExt cx="0" cy="0"/>
        </a:xfrm>
      </p:grpSpPr>
      <p:sp>
        <p:nvSpPr>
          <p:cNvPr id="17" name="正方形/長方形 16"/>
          <p:cNvSpPr/>
          <p:nvPr userDrawn="1"/>
        </p:nvSpPr>
        <p:spPr>
          <a:xfrm>
            <a:off x="-12032" y="2839453"/>
            <a:ext cx="8554454" cy="5702968"/>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330302" y="8540050"/>
            <a:ext cx="7368697" cy="596833"/>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8869421" y="2743197"/>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8875269" y="3533705"/>
            <a:ext cx="8383732" cy="4922117"/>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9" name="図プレースホルダー 8"/>
          <p:cNvSpPr>
            <a:spLocks noGrp="1"/>
          </p:cNvSpPr>
          <p:nvPr>
            <p:ph type="pic" sz="quarter" idx="16" hasCustomPrompt="1"/>
          </p:nvPr>
        </p:nvSpPr>
        <p:spPr>
          <a:xfrm>
            <a:off x="-12030" y="2952754"/>
            <a:ext cx="8446170" cy="5481387"/>
          </a:xfrm>
        </p:spPr>
        <p:txBody>
          <a:bodyPr>
            <a:normAutofit/>
          </a:bodyPr>
          <a:lstStyle>
            <a:lvl1pPr>
              <a:defRPr sz="2000">
                <a:solidFill>
                  <a:schemeClr val="tx1">
                    <a:lumMod val="90000"/>
                    <a:lumOff val="10000"/>
                  </a:schemeClr>
                </a:solidFill>
              </a:defRPr>
            </a:lvl1pPr>
          </a:lstStyle>
          <a:p>
            <a:r>
              <a:rPr lang="en-US" dirty="0"/>
              <a:t>Add Image</a:t>
            </a:r>
          </a:p>
        </p:txBody>
      </p:sp>
      <p:sp>
        <p:nvSpPr>
          <p:cNvPr id="14" name="テキスト プレースホルダー 11"/>
          <p:cNvSpPr>
            <a:spLocks noGrp="1"/>
          </p:cNvSpPr>
          <p:nvPr>
            <p:ph type="body" sz="quarter" idx="17" hasCustomPrompt="1"/>
          </p:nvPr>
        </p:nvSpPr>
        <p:spPr>
          <a:xfrm>
            <a:off x="-12030" y="7904746"/>
            <a:ext cx="8446170"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Tree>
    <p:extLst>
      <p:ext uri="{BB962C8B-B14F-4D97-AF65-F5344CB8AC3E}">
        <p14:creationId xmlns:p14="http://schemas.microsoft.com/office/powerpoint/2010/main" val="1738937066"/>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Image - 1 Column - Vertical - Caption - Skill">
    <p:spTree>
      <p:nvGrpSpPr>
        <p:cNvPr id="1" name=""/>
        <p:cNvGrpSpPr/>
        <p:nvPr/>
      </p:nvGrpSpPr>
      <p:grpSpPr>
        <a:xfrm>
          <a:off x="0" y="0"/>
          <a:ext cx="0" cy="0"/>
          <a:chOff x="0" y="0"/>
          <a:chExt cx="0" cy="0"/>
        </a:xfrm>
      </p:grpSpPr>
      <p:sp>
        <p:nvSpPr>
          <p:cNvPr id="17" name="正方形/長方形 16"/>
          <p:cNvSpPr/>
          <p:nvPr userDrawn="1"/>
        </p:nvSpPr>
        <p:spPr>
          <a:xfrm>
            <a:off x="-12032" y="2839453"/>
            <a:ext cx="8554454" cy="5702968"/>
          </a:xfrm>
          <a:prstGeom prst="rect">
            <a:avLst/>
          </a:prstGeom>
          <a:gradFill flip="none" rotWithShape="1">
            <a:gsLst>
              <a:gs pos="0">
                <a:srgbClr val="002060"/>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330302" y="8540050"/>
            <a:ext cx="7368697" cy="596833"/>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8869421" y="2743197"/>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8875269" y="3533709"/>
            <a:ext cx="8383732" cy="1531781"/>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9" name="図プレースホルダー 8"/>
          <p:cNvSpPr>
            <a:spLocks noGrp="1"/>
          </p:cNvSpPr>
          <p:nvPr>
            <p:ph type="pic" sz="quarter" idx="16" hasCustomPrompt="1"/>
          </p:nvPr>
        </p:nvSpPr>
        <p:spPr>
          <a:xfrm>
            <a:off x="-12030" y="2952754"/>
            <a:ext cx="8446170" cy="5481387"/>
          </a:xfrm>
        </p:spPr>
        <p:txBody>
          <a:bodyPr>
            <a:normAutofit/>
          </a:bodyPr>
          <a:lstStyle>
            <a:lvl1pPr>
              <a:defRPr sz="2000">
                <a:solidFill>
                  <a:schemeClr val="tx1">
                    <a:lumMod val="90000"/>
                    <a:lumOff val="10000"/>
                  </a:schemeClr>
                </a:solidFill>
              </a:defRPr>
            </a:lvl1pPr>
          </a:lstStyle>
          <a:p>
            <a:r>
              <a:rPr lang="en-US" dirty="0"/>
              <a:t>Add Image</a:t>
            </a:r>
          </a:p>
        </p:txBody>
      </p:sp>
      <p:sp>
        <p:nvSpPr>
          <p:cNvPr id="14" name="テキスト プレースホルダー 11"/>
          <p:cNvSpPr>
            <a:spLocks noGrp="1"/>
          </p:cNvSpPr>
          <p:nvPr>
            <p:ph type="body" sz="quarter" idx="17" hasCustomPrompt="1"/>
          </p:nvPr>
        </p:nvSpPr>
        <p:spPr>
          <a:xfrm>
            <a:off x="-12030" y="7904746"/>
            <a:ext cx="8446170"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Tree>
    <p:extLst>
      <p:ext uri="{BB962C8B-B14F-4D97-AF65-F5344CB8AC3E}">
        <p14:creationId xmlns:p14="http://schemas.microsoft.com/office/powerpoint/2010/main" val="2008590081"/>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o Image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2" name="テキスト プレースホルダー 11"/>
          <p:cNvSpPr>
            <a:spLocks noGrp="1"/>
          </p:cNvSpPr>
          <p:nvPr>
            <p:ph type="body" sz="quarter" idx="14" hasCustomPrompt="1"/>
          </p:nvPr>
        </p:nvSpPr>
        <p:spPr>
          <a:xfrm>
            <a:off x="8863703" y="2743197"/>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13" name="テキスト プレースホルダー 11"/>
          <p:cNvSpPr>
            <a:spLocks noGrp="1"/>
          </p:cNvSpPr>
          <p:nvPr>
            <p:ph type="body" sz="quarter" idx="15" hasCustomPrompt="1"/>
          </p:nvPr>
        </p:nvSpPr>
        <p:spPr>
          <a:xfrm>
            <a:off x="8869552" y="3533705"/>
            <a:ext cx="8383732" cy="4922117"/>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143523711"/>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pic>
        <p:nvPicPr>
          <p:cNvPr id="25" name="図 2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711794" y="6801141"/>
            <a:ext cx="5198574" cy="421062"/>
          </a:xfrm>
          <a:prstGeom prst="rect">
            <a:avLst/>
          </a:prstGeom>
        </p:spPr>
      </p:pic>
      <p:pic>
        <p:nvPicPr>
          <p:cNvPr id="32" name="図 31"/>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6559631" y="6813190"/>
            <a:ext cx="5198574" cy="421062"/>
          </a:xfrm>
          <a:prstGeom prst="rect">
            <a:avLst/>
          </a:prstGeom>
        </p:spPr>
      </p:pic>
      <p:pic>
        <p:nvPicPr>
          <p:cNvPr id="33" name="図 32"/>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12417264" y="6813190"/>
            <a:ext cx="5198574" cy="421062"/>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747652" y="6823552"/>
            <a:ext cx="5198574" cy="421062"/>
          </a:xfrm>
          <a:prstGeom prst="rect">
            <a:avLst/>
          </a:prstGeom>
        </p:spPr>
      </p:pic>
      <p:sp>
        <p:nvSpPr>
          <p:cNvPr id="16" name="正方形/長方形 15"/>
          <p:cNvSpPr>
            <a:spLocks/>
          </p:cNvSpPr>
          <p:nvPr userDrawn="1"/>
        </p:nvSpPr>
        <p:spPr>
          <a:xfrm>
            <a:off x="747651" y="2863551"/>
            <a:ext cx="5040000"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3" name="テキスト プレースホルダー 11"/>
          <p:cNvSpPr>
            <a:spLocks noGrp="1"/>
          </p:cNvSpPr>
          <p:nvPr>
            <p:ph type="body" sz="quarter" idx="15" hasCustomPrompt="1"/>
          </p:nvPr>
        </p:nvSpPr>
        <p:spPr>
          <a:xfrm>
            <a:off x="12478600" y="7034083"/>
            <a:ext cx="4976608" cy="209786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9" name="図プレースホルダー 8"/>
          <p:cNvSpPr>
            <a:spLocks noGrp="1"/>
          </p:cNvSpPr>
          <p:nvPr>
            <p:ph type="pic" sz="quarter" idx="16" hasCustomPrompt="1"/>
          </p:nvPr>
        </p:nvSpPr>
        <p:spPr>
          <a:xfrm>
            <a:off x="861285" y="2976852"/>
            <a:ext cx="4815223"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14" name="テキスト プレースホルダー 11"/>
          <p:cNvSpPr>
            <a:spLocks noGrp="1"/>
          </p:cNvSpPr>
          <p:nvPr>
            <p:ph type="body" sz="quarter" idx="17" hasCustomPrompt="1"/>
          </p:nvPr>
        </p:nvSpPr>
        <p:spPr>
          <a:xfrm>
            <a:off x="861284" y="6158101"/>
            <a:ext cx="481522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pic>
        <p:nvPicPr>
          <p:cNvPr id="18" name="図 17"/>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595490" y="6835601"/>
            <a:ext cx="5198574" cy="421062"/>
          </a:xfrm>
          <a:prstGeom prst="rect">
            <a:avLst/>
          </a:prstGeom>
        </p:spPr>
      </p:pic>
      <p:sp>
        <p:nvSpPr>
          <p:cNvPr id="19" name="正方形/長方形 18"/>
          <p:cNvSpPr>
            <a:spLocks/>
          </p:cNvSpPr>
          <p:nvPr userDrawn="1"/>
        </p:nvSpPr>
        <p:spPr>
          <a:xfrm>
            <a:off x="6595488" y="2875600"/>
            <a:ext cx="5040000"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0" name="図プレースホルダー 8"/>
          <p:cNvSpPr>
            <a:spLocks noGrp="1"/>
          </p:cNvSpPr>
          <p:nvPr>
            <p:ph type="pic" sz="quarter" idx="18" hasCustomPrompt="1"/>
          </p:nvPr>
        </p:nvSpPr>
        <p:spPr>
          <a:xfrm>
            <a:off x="6709123" y="2988901"/>
            <a:ext cx="4815223"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21" name="テキスト プレースホルダー 11"/>
          <p:cNvSpPr>
            <a:spLocks noGrp="1"/>
          </p:cNvSpPr>
          <p:nvPr>
            <p:ph type="body" sz="quarter" idx="19" hasCustomPrompt="1"/>
          </p:nvPr>
        </p:nvSpPr>
        <p:spPr>
          <a:xfrm>
            <a:off x="6709122" y="6170150"/>
            <a:ext cx="481522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pic>
        <p:nvPicPr>
          <p:cNvPr id="26" name="図 25"/>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2453123" y="6835601"/>
            <a:ext cx="5198574" cy="421062"/>
          </a:xfrm>
          <a:prstGeom prst="rect">
            <a:avLst/>
          </a:prstGeom>
        </p:spPr>
      </p:pic>
      <p:sp>
        <p:nvSpPr>
          <p:cNvPr id="27" name="正方形/長方形 26"/>
          <p:cNvSpPr>
            <a:spLocks/>
          </p:cNvSpPr>
          <p:nvPr userDrawn="1"/>
        </p:nvSpPr>
        <p:spPr>
          <a:xfrm>
            <a:off x="12453122" y="2875600"/>
            <a:ext cx="5040000"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8" name="図プレースホルダー 8"/>
          <p:cNvSpPr>
            <a:spLocks noGrp="1"/>
          </p:cNvSpPr>
          <p:nvPr>
            <p:ph type="pic" sz="quarter" idx="20" hasCustomPrompt="1"/>
          </p:nvPr>
        </p:nvSpPr>
        <p:spPr>
          <a:xfrm>
            <a:off x="12566756" y="2988901"/>
            <a:ext cx="4815223"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29" name="テキスト プレースホルダー 11"/>
          <p:cNvSpPr>
            <a:spLocks noGrp="1"/>
          </p:cNvSpPr>
          <p:nvPr>
            <p:ph type="body" sz="quarter" idx="21" hasCustomPrompt="1"/>
          </p:nvPr>
        </p:nvSpPr>
        <p:spPr>
          <a:xfrm>
            <a:off x="12566755" y="6170150"/>
            <a:ext cx="481522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
        <p:nvSpPr>
          <p:cNvPr id="30" name="テキスト プレースホルダー 11"/>
          <p:cNvSpPr>
            <a:spLocks noGrp="1"/>
          </p:cNvSpPr>
          <p:nvPr>
            <p:ph type="body" sz="quarter" idx="22" hasCustomPrompt="1"/>
          </p:nvPr>
        </p:nvSpPr>
        <p:spPr>
          <a:xfrm>
            <a:off x="6639730" y="7046132"/>
            <a:ext cx="4976608" cy="209786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31" name="テキスト プレースホルダー 11"/>
          <p:cNvSpPr>
            <a:spLocks noGrp="1"/>
          </p:cNvSpPr>
          <p:nvPr>
            <p:ph type="body" sz="quarter" idx="23" hasCustomPrompt="1"/>
          </p:nvPr>
        </p:nvSpPr>
        <p:spPr>
          <a:xfrm>
            <a:off x="803789" y="7053392"/>
            <a:ext cx="4976608" cy="209786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290445067"/>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747652" y="5033289"/>
            <a:ext cx="5198574" cy="421062"/>
          </a:xfrm>
          <a:prstGeom prst="rect">
            <a:avLst/>
          </a:prstGeom>
        </p:spPr>
      </p:pic>
      <p:sp>
        <p:nvSpPr>
          <p:cNvPr id="16" name="正方形/長方形 15"/>
          <p:cNvSpPr>
            <a:spLocks/>
          </p:cNvSpPr>
          <p:nvPr userDrawn="1"/>
        </p:nvSpPr>
        <p:spPr>
          <a:xfrm>
            <a:off x="747651" y="2384389"/>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9" name="図プレースホルダー 8"/>
          <p:cNvSpPr>
            <a:spLocks noGrp="1"/>
          </p:cNvSpPr>
          <p:nvPr>
            <p:ph type="pic" sz="quarter" idx="16" hasCustomPrompt="1"/>
          </p:nvPr>
        </p:nvSpPr>
        <p:spPr>
          <a:xfrm>
            <a:off x="861285" y="2497687"/>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pic>
        <p:nvPicPr>
          <p:cNvPr id="18" name="図 17"/>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595490" y="5033289"/>
            <a:ext cx="5198574" cy="421062"/>
          </a:xfrm>
          <a:prstGeom prst="rect">
            <a:avLst/>
          </a:prstGeom>
        </p:spPr>
      </p:pic>
      <p:sp>
        <p:nvSpPr>
          <p:cNvPr id="19" name="正方形/長方形 18"/>
          <p:cNvSpPr>
            <a:spLocks/>
          </p:cNvSpPr>
          <p:nvPr userDrawn="1"/>
        </p:nvSpPr>
        <p:spPr>
          <a:xfrm>
            <a:off x="6595488" y="2396438"/>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0" name="図プレースホルダー 8"/>
          <p:cNvSpPr>
            <a:spLocks noGrp="1"/>
          </p:cNvSpPr>
          <p:nvPr>
            <p:ph type="pic" sz="quarter" idx="18" hasCustomPrompt="1"/>
          </p:nvPr>
        </p:nvSpPr>
        <p:spPr>
          <a:xfrm>
            <a:off x="6709123" y="2509736"/>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pic>
        <p:nvPicPr>
          <p:cNvPr id="26" name="図 25"/>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2453123" y="5045338"/>
            <a:ext cx="5198574" cy="421062"/>
          </a:xfrm>
          <a:prstGeom prst="rect">
            <a:avLst/>
          </a:prstGeom>
        </p:spPr>
      </p:pic>
      <p:sp>
        <p:nvSpPr>
          <p:cNvPr id="27" name="正方形/長方形 26"/>
          <p:cNvSpPr>
            <a:spLocks/>
          </p:cNvSpPr>
          <p:nvPr userDrawn="1"/>
        </p:nvSpPr>
        <p:spPr>
          <a:xfrm>
            <a:off x="12453122" y="2396438"/>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8" name="図プレースホルダー 8"/>
          <p:cNvSpPr>
            <a:spLocks noGrp="1"/>
          </p:cNvSpPr>
          <p:nvPr>
            <p:ph type="pic" sz="quarter" idx="20" hasCustomPrompt="1"/>
          </p:nvPr>
        </p:nvSpPr>
        <p:spPr>
          <a:xfrm>
            <a:off x="12566756" y="2509736"/>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747652" y="9139576"/>
            <a:ext cx="5198574" cy="421062"/>
          </a:xfrm>
          <a:prstGeom prst="rect">
            <a:avLst/>
          </a:prstGeom>
        </p:spPr>
      </p:pic>
      <p:sp>
        <p:nvSpPr>
          <p:cNvPr id="25" name="正方形/長方形 24"/>
          <p:cNvSpPr>
            <a:spLocks/>
          </p:cNvSpPr>
          <p:nvPr userDrawn="1"/>
        </p:nvSpPr>
        <p:spPr>
          <a:xfrm>
            <a:off x="747651" y="6566876"/>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32" name="図プレースホルダー 8"/>
          <p:cNvSpPr>
            <a:spLocks noGrp="1"/>
          </p:cNvSpPr>
          <p:nvPr>
            <p:ph type="pic" sz="quarter" idx="21" hasCustomPrompt="1"/>
          </p:nvPr>
        </p:nvSpPr>
        <p:spPr>
          <a:xfrm>
            <a:off x="861285" y="6680174"/>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pic>
        <p:nvPicPr>
          <p:cNvPr id="33" name="図 32"/>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595490" y="9139576"/>
            <a:ext cx="5198574" cy="421062"/>
          </a:xfrm>
          <a:prstGeom prst="rect">
            <a:avLst/>
          </a:prstGeom>
        </p:spPr>
      </p:pic>
      <p:sp>
        <p:nvSpPr>
          <p:cNvPr id="34" name="正方形/長方形 33"/>
          <p:cNvSpPr>
            <a:spLocks/>
          </p:cNvSpPr>
          <p:nvPr userDrawn="1"/>
        </p:nvSpPr>
        <p:spPr>
          <a:xfrm>
            <a:off x="6595488" y="6578925"/>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35" name="図プレースホルダー 8"/>
          <p:cNvSpPr>
            <a:spLocks noGrp="1"/>
          </p:cNvSpPr>
          <p:nvPr>
            <p:ph type="pic" sz="quarter" idx="22" hasCustomPrompt="1"/>
          </p:nvPr>
        </p:nvSpPr>
        <p:spPr>
          <a:xfrm>
            <a:off x="6709123" y="6692223"/>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pic>
        <p:nvPicPr>
          <p:cNvPr id="36" name="図 35"/>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2453123" y="9151625"/>
            <a:ext cx="5198574" cy="421062"/>
          </a:xfrm>
          <a:prstGeom prst="rect">
            <a:avLst/>
          </a:prstGeom>
        </p:spPr>
      </p:pic>
      <p:sp>
        <p:nvSpPr>
          <p:cNvPr id="37" name="正方形/長方形 36"/>
          <p:cNvSpPr>
            <a:spLocks/>
          </p:cNvSpPr>
          <p:nvPr userDrawn="1"/>
        </p:nvSpPr>
        <p:spPr>
          <a:xfrm>
            <a:off x="12453122" y="6578925"/>
            <a:ext cx="5040000" cy="26489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38" name="図プレースホルダー 8"/>
          <p:cNvSpPr>
            <a:spLocks noGrp="1"/>
          </p:cNvSpPr>
          <p:nvPr>
            <p:ph type="pic" sz="quarter" idx="23" hasCustomPrompt="1"/>
          </p:nvPr>
        </p:nvSpPr>
        <p:spPr>
          <a:xfrm>
            <a:off x="12566756" y="6692223"/>
            <a:ext cx="4815223" cy="2428024"/>
          </a:xfrm>
        </p:spPr>
        <p:txBody>
          <a:bodyPr>
            <a:normAutofit/>
          </a:bodyPr>
          <a:lstStyle>
            <a:lvl1pPr>
              <a:defRPr sz="2000">
                <a:solidFill>
                  <a:schemeClr val="tx1">
                    <a:lumMod val="90000"/>
                    <a:lumOff val="10000"/>
                  </a:schemeClr>
                </a:solidFill>
              </a:defRPr>
            </a:lvl1pPr>
          </a:lstStyle>
          <a:p>
            <a:r>
              <a:rPr lang="en-US" dirty="0"/>
              <a:t>Add Image</a:t>
            </a:r>
          </a:p>
        </p:txBody>
      </p:sp>
      <p:sp>
        <p:nvSpPr>
          <p:cNvPr id="39" name="テキスト プレースホルダー 11"/>
          <p:cNvSpPr>
            <a:spLocks noGrp="1"/>
          </p:cNvSpPr>
          <p:nvPr>
            <p:ph type="body" sz="quarter" idx="14" hasCustomPrompt="1"/>
          </p:nvPr>
        </p:nvSpPr>
        <p:spPr>
          <a:xfrm>
            <a:off x="999209" y="5147943"/>
            <a:ext cx="16028029" cy="1303661"/>
          </a:xfrm>
        </p:spPr>
        <p:txBody>
          <a:bodyPr anchor="ctr"/>
          <a:lstStyle>
            <a:lvl1pPr algn="ctr">
              <a:defRPr baseline="0">
                <a:solidFill>
                  <a:srgbClr val="3A75FB"/>
                </a:solidFill>
              </a:defRPr>
            </a:lvl1pPr>
          </a:lstStyle>
          <a:p>
            <a:pPr lvl="0"/>
            <a:r>
              <a:rPr lang="en-US" dirty="0"/>
              <a:t>Text Here</a:t>
            </a:r>
          </a:p>
        </p:txBody>
      </p:sp>
    </p:spTree>
    <p:extLst>
      <p:ext uri="{BB962C8B-B14F-4D97-AF65-F5344CB8AC3E}">
        <p14:creationId xmlns:p14="http://schemas.microsoft.com/office/powerpoint/2010/main" val="2893474824"/>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Images - 2 Columns">
    <p:spTree>
      <p:nvGrpSpPr>
        <p:cNvPr id="1" name=""/>
        <p:cNvGrpSpPr/>
        <p:nvPr/>
      </p:nvGrpSpPr>
      <p:grpSpPr>
        <a:xfrm>
          <a:off x="0" y="0"/>
          <a:ext cx="0" cy="0"/>
          <a:chOff x="0" y="0"/>
          <a:chExt cx="0" cy="0"/>
        </a:xfrm>
      </p:grpSpPr>
      <p:pic>
        <p:nvPicPr>
          <p:cNvPr id="33" name="図 32"/>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1357250" y="6817283"/>
            <a:ext cx="5423657" cy="439293"/>
          </a:xfrm>
          <a:prstGeom prst="rect">
            <a:avLst/>
          </a:prstGeom>
        </p:spPr>
      </p:pic>
      <p:pic>
        <p:nvPicPr>
          <p:cNvPr id="34" name="図 3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9465760" y="6833805"/>
            <a:ext cx="5423657" cy="439293"/>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3465095" y="6816552"/>
            <a:ext cx="5423657" cy="439293"/>
          </a:xfrm>
          <a:prstGeom prst="rect">
            <a:avLst/>
          </a:prstGeom>
        </p:spPr>
      </p:pic>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1573605" y="6833080"/>
            <a:ext cx="5423657" cy="439293"/>
          </a:xfrm>
          <a:prstGeom prst="rect">
            <a:avLst/>
          </a:prstGeom>
        </p:spPr>
      </p:pic>
      <p:sp>
        <p:nvSpPr>
          <p:cNvPr id="16" name="正方形/長方形 15"/>
          <p:cNvSpPr>
            <a:spLocks/>
          </p:cNvSpPr>
          <p:nvPr userDrawn="1"/>
        </p:nvSpPr>
        <p:spPr>
          <a:xfrm>
            <a:off x="1357252" y="2863551"/>
            <a:ext cx="7531502"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9" name="図プレースホルダー 8"/>
          <p:cNvSpPr>
            <a:spLocks noGrp="1"/>
          </p:cNvSpPr>
          <p:nvPr>
            <p:ph type="pic" sz="quarter" idx="16" hasCustomPrompt="1"/>
          </p:nvPr>
        </p:nvSpPr>
        <p:spPr>
          <a:xfrm>
            <a:off x="1440182" y="2952135"/>
            <a:ext cx="7360920" cy="3791569"/>
          </a:xfrm>
        </p:spPr>
        <p:txBody>
          <a:bodyPr>
            <a:normAutofit/>
          </a:bodyPr>
          <a:lstStyle>
            <a:lvl1pPr>
              <a:defRPr sz="2000">
                <a:solidFill>
                  <a:schemeClr val="tx1">
                    <a:lumMod val="90000"/>
                    <a:lumOff val="10000"/>
                  </a:schemeClr>
                </a:solidFill>
              </a:defRPr>
            </a:lvl1pPr>
          </a:lstStyle>
          <a:p>
            <a:r>
              <a:rPr lang="en-US" dirty="0"/>
              <a:t>Add Image</a:t>
            </a:r>
          </a:p>
        </p:txBody>
      </p:sp>
      <p:sp>
        <p:nvSpPr>
          <p:cNvPr id="19" name="正方形/長方形 18"/>
          <p:cNvSpPr>
            <a:spLocks/>
          </p:cNvSpPr>
          <p:nvPr userDrawn="1"/>
        </p:nvSpPr>
        <p:spPr>
          <a:xfrm>
            <a:off x="9505091" y="2875600"/>
            <a:ext cx="7531502"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0" name="図プレースホルダー 8"/>
          <p:cNvSpPr>
            <a:spLocks noGrp="1"/>
          </p:cNvSpPr>
          <p:nvPr>
            <p:ph type="pic" sz="quarter" idx="18" hasCustomPrompt="1"/>
          </p:nvPr>
        </p:nvSpPr>
        <p:spPr>
          <a:xfrm>
            <a:off x="9579383" y="2964180"/>
            <a:ext cx="7365999" cy="3779520"/>
          </a:xfrm>
        </p:spPr>
        <p:txBody>
          <a:bodyPr>
            <a:normAutofit/>
          </a:bodyPr>
          <a:lstStyle>
            <a:lvl1pPr>
              <a:defRPr sz="2000">
                <a:solidFill>
                  <a:schemeClr val="tx1">
                    <a:lumMod val="90000"/>
                    <a:lumOff val="10000"/>
                  </a:schemeClr>
                </a:solidFill>
              </a:defRPr>
            </a:lvl1pPr>
          </a:lstStyle>
          <a:p>
            <a:r>
              <a:rPr lang="en-US" dirty="0"/>
              <a:t>Add Image</a:t>
            </a:r>
          </a:p>
        </p:txBody>
      </p:sp>
      <p:sp>
        <p:nvSpPr>
          <p:cNvPr id="30" name="テキスト プレースホルダー 11"/>
          <p:cNvSpPr>
            <a:spLocks noGrp="1"/>
          </p:cNvSpPr>
          <p:nvPr>
            <p:ph type="body" sz="quarter" idx="22" hasCustomPrompt="1"/>
          </p:nvPr>
        </p:nvSpPr>
        <p:spPr>
          <a:xfrm>
            <a:off x="9549331" y="7703130"/>
            <a:ext cx="7487260" cy="1440873"/>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31" name="テキスト プレースホルダー 11"/>
          <p:cNvSpPr>
            <a:spLocks noGrp="1"/>
          </p:cNvSpPr>
          <p:nvPr>
            <p:ph type="body" sz="quarter" idx="23" hasCustomPrompt="1"/>
          </p:nvPr>
        </p:nvSpPr>
        <p:spPr>
          <a:xfrm>
            <a:off x="1413389" y="7710390"/>
            <a:ext cx="7487260" cy="1440873"/>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25" name="テキスト プレースホルダー 11"/>
          <p:cNvSpPr>
            <a:spLocks noGrp="1"/>
          </p:cNvSpPr>
          <p:nvPr>
            <p:ph type="body" sz="quarter" idx="14" hasCustomPrompt="1"/>
          </p:nvPr>
        </p:nvSpPr>
        <p:spPr>
          <a:xfrm>
            <a:off x="1398816" y="7010400"/>
            <a:ext cx="7489937" cy="756363"/>
          </a:xfrm>
        </p:spPr>
        <p:txBody>
          <a:bodyPr anchor="b">
            <a:normAutofit/>
          </a:bodyPr>
          <a:lstStyle>
            <a:lvl1pPr algn="l">
              <a:defRPr sz="3600" baseline="0">
                <a:solidFill>
                  <a:srgbClr val="3A75FB"/>
                </a:solidFill>
              </a:defRPr>
            </a:lvl1pPr>
          </a:lstStyle>
          <a:p>
            <a:pPr lvl="0"/>
            <a:r>
              <a:rPr lang="en-US" dirty="0"/>
              <a:t>Text Here</a:t>
            </a:r>
          </a:p>
        </p:txBody>
      </p:sp>
      <p:sp>
        <p:nvSpPr>
          <p:cNvPr id="32" name="テキスト プレースホルダー 11"/>
          <p:cNvSpPr>
            <a:spLocks noGrp="1"/>
          </p:cNvSpPr>
          <p:nvPr>
            <p:ph type="body" sz="quarter" idx="24" hasCustomPrompt="1"/>
          </p:nvPr>
        </p:nvSpPr>
        <p:spPr>
          <a:xfrm>
            <a:off x="9546655" y="6996542"/>
            <a:ext cx="7489937" cy="756363"/>
          </a:xfrm>
        </p:spPr>
        <p:txBody>
          <a:bodyPr anchor="b">
            <a:normAutofit/>
          </a:bodyPr>
          <a:lstStyle>
            <a:lvl1pPr algn="l">
              <a:defRPr sz="3600" baseline="0">
                <a:solidFill>
                  <a:srgbClr val="3A75FB"/>
                </a:solidFill>
              </a:defRPr>
            </a:lvl1pPr>
          </a:lstStyle>
          <a:p>
            <a:pPr lvl="0"/>
            <a:r>
              <a:rPr lang="en-US" dirty="0"/>
              <a:t>Text Here</a:t>
            </a:r>
          </a:p>
        </p:txBody>
      </p:sp>
    </p:spTree>
    <p:extLst>
      <p:ext uri="{BB962C8B-B14F-4D97-AF65-F5344CB8AC3E}">
        <p14:creationId xmlns:p14="http://schemas.microsoft.com/office/powerpoint/2010/main" val="3210892888"/>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457366" y="6823552"/>
            <a:ext cx="4172693" cy="421062"/>
          </a:xfrm>
          <a:prstGeom prst="rect">
            <a:avLst/>
          </a:prstGeom>
        </p:spPr>
      </p:pic>
      <p:sp>
        <p:nvSpPr>
          <p:cNvPr id="16" name="正方形/長方形 15"/>
          <p:cNvSpPr>
            <a:spLocks/>
          </p:cNvSpPr>
          <p:nvPr userDrawn="1"/>
        </p:nvSpPr>
        <p:spPr>
          <a:xfrm>
            <a:off x="341252" y="2863551"/>
            <a:ext cx="4172693"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9" name="図プレースホルダー 8"/>
          <p:cNvSpPr>
            <a:spLocks noGrp="1"/>
          </p:cNvSpPr>
          <p:nvPr>
            <p:ph type="pic" sz="quarter" idx="16" hasCustomPrompt="1"/>
          </p:nvPr>
        </p:nvSpPr>
        <p:spPr>
          <a:xfrm>
            <a:off x="454882" y="2976852"/>
            <a:ext cx="3942946"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14" name="テキスト プレースホルダー 11"/>
          <p:cNvSpPr>
            <a:spLocks noGrp="1"/>
          </p:cNvSpPr>
          <p:nvPr>
            <p:ph type="body" sz="quarter" idx="17" hasCustomPrompt="1"/>
          </p:nvPr>
        </p:nvSpPr>
        <p:spPr>
          <a:xfrm>
            <a:off x="454884" y="6144675"/>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
        <p:nvSpPr>
          <p:cNvPr id="31" name="テキスト プレースホルダー 11"/>
          <p:cNvSpPr>
            <a:spLocks noGrp="1"/>
          </p:cNvSpPr>
          <p:nvPr>
            <p:ph type="body" sz="quarter" idx="23" hasCustomPrompt="1"/>
          </p:nvPr>
        </p:nvSpPr>
        <p:spPr>
          <a:xfrm>
            <a:off x="370446" y="7034083"/>
            <a:ext cx="4143498" cy="209786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4775366" y="6823552"/>
            <a:ext cx="4172693" cy="421062"/>
          </a:xfrm>
          <a:prstGeom prst="rect">
            <a:avLst/>
          </a:prstGeom>
        </p:spPr>
      </p:pic>
      <p:sp>
        <p:nvSpPr>
          <p:cNvPr id="25" name="正方形/長方形 24"/>
          <p:cNvSpPr>
            <a:spLocks/>
          </p:cNvSpPr>
          <p:nvPr userDrawn="1"/>
        </p:nvSpPr>
        <p:spPr>
          <a:xfrm>
            <a:off x="4775366" y="2863551"/>
            <a:ext cx="4172693"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32" name="図プレースホルダー 8"/>
          <p:cNvSpPr>
            <a:spLocks noGrp="1"/>
          </p:cNvSpPr>
          <p:nvPr>
            <p:ph type="pic" sz="quarter" idx="24" hasCustomPrompt="1"/>
          </p:nvPr>
        </p:nvSpPr>
        <p:spPr>
          <a:xfrm>
            <a:off x="4888997" y="2976852"/>
            <a:ext cx="3942946"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33" name="テキスト プレースホルダー 11"/>
          <p:cNvSpPr>
            <a:spLocks noGrp="1"/>
          </p:cNvSpPr>
          <p:nvPr>
            <p:ph type="body" sz="quarter" idx="25" hasCustomPrompt="1"/>
          </p:nvPr>
        </p:nvSpPr>
        <p:spPr>
          <a:xfrm>
            <a:off x="4888999" y="6144675"/>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pic>
        <p:nvPicPr>
          <p:cNvPr id="34" name="図 3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9233736" y="6823552"/>
            <a:ext cx="4172693" cy="421062"/>
          </a:xfrm>
          <a:prstGeom prst="rect">
            <a:avLst/>
          </a:prstGeom>
        </p:spPr>
      </p:pic>
      <p:sp>
        <p:nvSpPr>
          <p:cNvPr id="35" name="正方形/長方形 34"/>
          <p:cNvSpPr>
            <a:spLocks/>
          </p:cNvSpPr>
          <p:nvPr userDrawn="1"/>
        </p:nvSpPr>
        <p:spPr>
          <a:xfrm>
            <a:off x="9233736" y="2873135"/>
            <a:ext cx="4172693"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36" name="図プレースホルダー 8"/>
          <p:cNvSpPr>
            <a:spLocks noGrp="1"/>
          </p:cNvSpPr>
          <p:nvPr>
            <p:ph type="pic" sz="quarter" idx="26" hasCustomPrompt="1"/>
          </p:nvPr>
        </p:nvSpPr>
        <p:spPr>
          <a:xfrm>
            <a:off x="9347367" y="2986436"/>
            <a:ext cx="3942946"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37" name="テキスト プレースホルダー 11"/>
          <p:cNvSpPr>
            <a:spLocks noGrp="1"/>
          </p:cNvSpPr>
          <p:nvPr>
            <p:ph type="body" sz="quarter" idx="27" hasCustomPrompt="1"/>
          </p:nvPr>
        </p:nvSpPr>
        <p:spPr>
          <a:xfrm>
            <a:off x="9347368" y="6154259"/>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pic>
        <p:nvPicPr>
          <p:cNvPr id="38" name="図 37"/>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3726801" y="6835601"/>
            <a:ext cx="4172693" cy="421062"/>
          </a:xfrm>
          <a:prstGeom prst="rect">
            <a:avLst/>
          </a:prstGeom>
        </p:spPr>
      </p:pic>
      <p:sp>
        <p:nvSpPr>
          <p:cNvPr id="39" name="正方形/長方形 38"/>
          <p:cNvSpPr>
            <a:spLocks/>
          </p:cNvSpPr>
          <p:nvPr userDrawn="1"/>
        </p:nvSpPr>
        <p:spPr>
          <a:xfrm>
            <a:off x="13726801" y="2875600"/>
            <a:ext cx="4172693" cy="3960000"/>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40" name="図プレースホルダー 8"/>
          <p:cNvSpPr>
            <a:spLocks noGrp="1"/>
          </p:cNvSpPr>
          <p:nvPr>
            <p:ph type="pic" sz="quarter" idx="28" hasCustomPrompt="1"/>
          </p:nvPr>
        </p:nvSpPr>
        <p:spPr>
          <a:xfrm>
            <a:off x="13840431" y="2988901"/>
            <a:ext cx="3942946" cy="3709307"/>
          </a:xfrm>
        </p:spPr>
        <p:txBody>
          <a:bodyPr>
            <a:normAutofit/>
          </a:bodyPr>
          <a:lstStyle>
            <a:lvl1pPr>
              <a:defRPr sz="2000">
                <a:solidFill>
                  <a:schemeClr val="tx1">
                    <a:lumMod val="90000"/>
                    <a:lumOff val="10000"/>
                  </a:schemeClr>
                </a:solidFill>
              </a:defRPr>
            </a:lvl1pPr>
          </a:lstStyle>
          <a:p>
            <a:r>
              <a:rPr lang="en-US" dirty="0"/>
              <a:t>Add Image</a:t>
            </a:r>
          </a:p>
        </p:txBody>
      </p:sp>
      <p:sp>
        <p:nvSpPr>
          <p:cNvPr id="41" name="テキスト プレースホルダー 11"/>
          <p:cNvSpPr>
            <a:spLocks noGrp="1"/>
          </p:cNvSpPr>
          <p:nvPr>
            <p:ph type="body" sz="quarter" idx="29" hasCustomPrompt="1"/>
          </p:nvPr>
        </p:nvSpPr>
        <p:spPr>
          <a:xfrm>
            <a:off x="13840434" y="6156724"/>
            <a:ext cx="3942582" cy="539046"/>
          </a:xfr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2800" baseline="0">
                <a:solidFill>
                  <a:schemeClr val="tx1"/>
                </a:solidFill>
              </a:defRPr>
            </a:lvl1pPr>
          </a:lstStyle>
          <a:p>
            <a:pPr lvl="0"/>
            <a:r>
              <a:rPr lang="en-US" dirty="0"/>
              <a:t>Text Here</a:t>
            </a:r>
          </a:p>
        </p:txBody>
      </p:sp>
      <p:sp>
        <p:nvSpPr>
          <p:cNvPr id="42" name="テキスト プレースホルダー 11"/>
          <p:cNvSpPr>
            <a:spLocks noGrp="1"/>
          </p:cNvSpPr>
          <p:nvPr>
            <p:ph type="body" sz="quarter" idx="30" hasCustomPrompt="1"/>
          </p:nvPr>
        </p:nvSpPr>
        <p:spPr>
          <a:xfrm>
            <a:off x="4775367" y="7034083"/>
            <a:ext cx="4143498" cy="209786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43" name="テキスト プレースホルダー 11"/>
          <p:cNvSpPr>
            <a:spLocks noGrp="1"/>
          </p:cNvSpPr>
          <p:nvPr>
            <p:ph type="body" sz="quarter" idx="31" hasCustomPrompt="1"/>
          </p:nvPr>
        </p:nvSpPr>
        <p:spPr>
          <a:xfrm>
            <a:off x="9233737" y="7034083"/>
            <a:ext cx="4143498" cy="209786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
        <p:nvSpPr>
          <p:cNvPr id="44" name="テキスト プレースホルダー 11"/>
          <p:cNvSpPr>
            <a:spLocks noGrp="1"/>
          </p:cNvSpPr>
          <p:nvPr>
            <p:ph type="body" sz="quarter" idx="32" hasCustomPrompt="1"/>
          </p:nvPr>
        </p:nvSpPr>
        <p:spPr>
          <a:xfrm>
            <a:off x="13726801" y="7034083"/>
            <a:ext cx="4143498" cy="209786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p>
        </p:txBody>
      </p:sp>
    </p:spTree>
    <p:extLst>
      <p:ext uri="{BB962C8B-B14F-4D97-AF65-F5344CB8AC3E}">
        <p14:creationId xmlns:p14="http://schemas.microsoft.com/office/powerpoint/2010/main" val="3475686337"/>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9" name="テキスト プレースホルダー 11"/>
          <p:cNvSpPr>
            <a:spLocks noGrp="1"/>
          </p:cNvSpPr>
          <p:nvPr>
            <p:ph type="body" sz="quarter" idx="14" hasCustomPrompt="1"/>
          </p:nvPr>
        </p:nvSpPr>
        <p:spPr>
          <a:xfrm>
            <a:off x="943302" y="6091236"/>
            <a:ext cx="3031372" cy="1324057"/>
          </a:xfrm>
        </p:spPr>
        <p:txBody>
          <a:bodyPr anchor="t">
            <a:normAutofit/>
          </a:bodyPr>
          <a:lstStyle>
            <a:lvl1pPr algn="r">
              <a:defRPr sz="9600" baseline="0">
                <a:solidFill>
                  <a:schemeClr val="tx1">
                    <a:lumMod val="90000"/>
                    <a:lumOff val="10000"/>
                  </a:schemeClr>
                </a:solidFill>
              </a:defRPr>
            </a:lvl1pPr>
          </a:lstStyle>
          <a:p>
            <a:pPr lvl="0"/>
            <a:r>
              <a:rPr lang="en-US" dirty="0"/>
              <a:t>0000</a:t>
            </a:r>
          </a:p>
        </p:txBody>
      </p:sp>
      <p:sp>
        <p:nvSpPr>
          <p:cNvPr id="11" name="テキスト プレースホルダー 11"/>
          <p:cNvSpPr>
            <a:spLocks noGrp="1"/>
          </p:cNvSpPr>
          <p:nvPr>
            <p:ph type="body" sz="quarter" idx="15" hasCustomPrompt="1"/>
          </p:nvPr>
        </p:nvSpPr>
        <p:spPr>
          <a:xfrm>
            <a:off x="1087396" y="7223176"/>
            <a:ext cx="2767912" cy="205674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a:p>
            <a:pPr lvl="0"/>
            <a:endParaRPr lang="en-US" dirty="0"/>
          </a:p>
        </p:txBody>
      </p:sp>
      <p:cxnSp>
        <p:nvCxnSpPr>
          <p:cNvPr id="17" name="直線コネクタ 16"/>
          <p:cNvCxnSpPr/>
          <p:nvPr userDrawn="1"/>
        </p:nvCxnSpPr>
        <p:spPr>
          <a:xfrm>
            <a:off x="-12032" y="6019040"/>
            <a:ext cx="39867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userDrawn="1"/>
        </p:nvCxnSpPr>
        <p:spPr>
          <a:xfrm>
            <a:off x="3974672" y="6019045"/>
            <a:ext cx="0" cy="2185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userDrawn="1"/>
        </p:nvCxnSpPr>
        <p:spPr>
          <a:xfrm>
            <a:off x="3974674" y="8204886"/>
            <a:ext cx="3381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userDrawn="1"/>
        </p:nvCxnSpPr>
        <p:spPr>
          <a:xfrm flipV="1">
            <a:off x="7355884" y="4646141"/>
            <a:ext cx="0" cy="3558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7355886" y="4646141"/>
            <a:ext cx="3381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a:off x="10737096" y="4646145"/>
            <a:ext cx="0" cy="2051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a:off x="10737098" y="6697362"/>
            <a:ext cx="3381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a:off x="14118308" y="3509323"/>
            <a:ext cx="0" cy="3188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a:off x="14118308" y="3510662"/>
            <a:ext cx="4168105"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テキスト プレースホルダー 11"/>
          <p:cNvSpPr>
            <a:spLocks noGrp="1"/>
          </p:cNvSpPr>
          <p:nvPr>
            <p:ph type="body" sz="quarter" idx="16" hasCustomPrompt="1"/>
          </p:nvPr>
        </p:nvSpPr>
        <p:spPr>
          <a:xfrm>
            <a:off x="4345023" y="7076596"/>
            <a:ext cx="3031372" cy="1324057"/>
          </a:xfrm>
        </p:spPr>
        <p:txBody>
          <a:bodyPr anchor="t">
            <a:normAutofit/>
          </a:bodyPr>
          <a:lstStyle>
            <a:lvl1pPr algn="r">
              <a:defRPr sz="9600" baseline="0">
                <a:solidFill>
                  <a:schemeClr val="tx1">
                    <a:lumMod val="90000"/>
                    <a:lumOff val="10000"/>
                  </a:schemeClr>
                </a:solidFill>
              </a:defRPr>
            </a:lvl1pPr>
          </a:lstStyle>
          <a:p>
            <a:pPr lvl="0"/>
            <a:r>
              <a:rPr lang="en-US" dirty="0"/>
              <a:t>0000</a:t>
            </a:r>
          </a:p>
        </p:txBody>
      </p:sp>
      <p:sp>
        <p:nvSpPr>
          <p:cNvPr id="77" name="テキスト プレースホルダー 11"/>
          <p:cNvSpPr>
            <a:spLocks noGrp="1"/>
          </p:cNvSpPr>
          <p:nvPr>
            <p:ph type="body" sz="quarter" idx="17" hasCustomPrompt="1"/>
          </p:nvPr>
        </p:nvSpPr>
        <p:spPr>
          <a:xfrm>
            <a:off x="7705724" y="4730691"/>
            <a:ext cx="3031372" cy="1324057"/>
          </a:xfrm>
        </p:spPr>
        <p:txBody>
          <a:bodyPr anchor="t">
            <a:normAutofit/>
          </a:bodyPr>
          <a:lstStyle>
            <a:lvl1pPr algn="r">
              <a:defRPr sz="9600" baseline="0">
                <a:solidFill>
                  <a:schemeClr val="tx1">
                    <a:lumMod val="90000"/>
                    <a:lumOff val="10000"/>
                  </a:schemeClr>
                </a:solidFill>
              </a:defRPr>
            </a:lvl1pPr>
          </a:lstStyle>
          <a:p>
            <a:pPr lvl="0"/>
            <a:r>
              <a:rPr lang="en-US" dirty="0"/>
              <a:t>0000</a:t>
            </a:r>
          </a:p>
        </p:txBody>
      </p:sp>
      <p:sp>
        <p:nvSpPr>
          <p:cNvPr id="78" name="テキスト プレースホルダー 11"/>
          <p:cNvSpPr>
            <a:spLocks noGrp="1"/>
          </p:cNvSpPr>
          <p:nvPr>
            <p:ph type="body" sz="quarter" idx="18" hasCustomPrompt="1"/>
          </p:nvPr>
        </p:nvSpPr>
        <p:spPr>
          <a:xfrm>
            <a:off x="11086938" y="5575248"/>
            <a:ext cx="3031372" cy="1324057"/>
          </a:xfrm>
        </p:spPr>
        <p:txBody>
          <a:bodyPr anchor="t">
            <a:normAutofit/>
          </a:bodyPr>
          <a:lstStyle>
            <a:lvl1pPr algn="r">
              <a:defRPr sz="9600" baseline="0">
                <a:solidFill>
                  <a:schemeClr val="tx1">
                    <a:lumMod val="90000"/>
                    <a:lumOff val="10000"/>
                  </a:schemeClr>
                </a:solidFill>
              </a:defRPr>
            </a:lvl1pPr>
          </a:lstStyle>
          <a:p>
            <a:pPr lvl="0"/>
            <a:r>
              <a:rPr lang="en-US" dirty="0"/>
              <a:t>0000</a:t>
            </a:r>
          </a:p>
        </p:txBody>
      </p:sp>
      <p:sp>
        <p:nvSpPr>
          <p:cNvPr id="79" name="テキスト プレースホルダー 11"/>
          <p:cNvSpPr>
            <a:spLocks noGrp="1"/>
          </p:cNvSpPr>
          <p:nvPr>
            <p:ph type="body" sz="quarter" idx="19" hasCustomPrompt="1"/>
          </p:nvPr>
        </p:nvSpPr>
        <p:spPr>
          <a:xfrm>
            <a:off x="14167736" y="3581515"/>
            <a:ext cx="3031372" cy="1324057"/>
          </a:xfrm>
        </p:spPr>
        <p:txBody>
          <a:bodyPr anchor="t">
            <a:normAutofit/>
          </a:bodyPr>
          <a:lstStyle>
            <a:lvl1pPr algn="l">
              <a:defRPr sz="9600" baseline="0">
                <a:solidFill>
                  <a:srgbClr val="3A75FB"/>
                </a:solidFill>
              </a:defRPr>
            </a:lvl1pPr>
          </a:lstStyle>
          <a:p>
            <a:pPr lvl="0"/>
            <a:r>
              <a:rPr lang="en-US" dirty="0"/>
              <a:t>0000</a:t>
            </a:r>
          </a:p>
        </p:txBody>
      </p:sp>
      <p:sp>
        <p:nvSpPr>
          <p:cNvPr id="82" name="テキスト プレースホルダー 11"/>
          <p:cNvSpPr>
            <a:spLocks noGrp="1"/>
          </p:cNvSpPr>
          <p:nvPr>
            <p:ph type="body" sz="quarter" idx="20" hasCustomPrompt="1"/>
          </p:nvPr>
        </p:nvSpPr>
        <p:spPr>
          <a:xfrm>
            <a:off x="4476759" y="4990667"/>
            <a:ext cx="2767912" cy="2056748"/>
          </a:xfrm>
        </p:spPr>
        <p:txBody>
          <a:bodyPr anchor="b">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83" name="テキスト プレースホルダー 11"/>
          <p:cNvSpPr>
            <a:spLocks noGrp="1"/>
          </p:cNvSpPr>
          <p:nvPr>
            <p:ph type="body" sz="quarter" idx="21" hasCustomPrompt="1"/>
          </p:nvPr>
        </p:nvSpPr>
        <p:spPr>
          <a:xfrm>
            <a:off x="7815018" y="5844749"/>
            <a:ext cx="2767912" cy="205674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84" name="テキスト プレースホルダー 11"/>
          <p:cNvSpPr>
            <a:spLocks noGrp="1"/>
          </p:cNvSpPr>
          <p:nvPr>
            <p:ph type="body" sz="quarter" idx="22" hasCustomPrompt="1"/>
          </p:nvPr>
        </p:nvSpPr>
        <p:spPr>
          <a:xfrm>
            <a:off x="11226826" y="3509319"/>
            <a:ext cx="2767912" cy="2056748"/>
          </a:xfrm>
        </p:spPr>
        <p:txBody>
          <a:bodyPr anchor="b">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85" name="テキスト プレースホルダー 11"/>
          <p:cNvSpPr>
            <a:spLocks noGrp="1"/>
          </p:cNvSpPr>
          <p:nvPr>
            <p:ph type="body" sz="quarter" idx="23" hasCustomPrompt="1"/>
          </p:nvPr>
        </p:nvSpPr>
        <p:spPr>
          <a:xfrm>
            <a:off x="14218002" y="4623110"/>
            <a:ext cx="2767912" cy="205674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550965217"/>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Graph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1" name="グラフ プレースホルダー 10"/>
          <p:cNvSpPr>
            <a:spLocks noGrp="1"/>
          </p:cNvSpPr>
          <p:nvPr>
            <p:ph type="chart" sz="quarter" idx="16" hasCustomPrompt="1"/>
          </p:nvPr>
        </p:nvSpPr>
        <p:spPr>
          <a:xfrm>
            <a:off x="508002" y="2772233"/>
            <a:ext cx="8142513" cy="6182859"/>
          </a:xfrm>
        </p:spPr>
        <p:txBody>
          <a:bodyPr>
            <a:normAutofit/>
          </a:bodyPr>
          <a:lstStyle>
            <a:lvl1pPr>
              <a:defRPr sz="2000"/>
            </a:lvl1pPr>
          </a:lstStyle>
          <a:p>
            <a:r>
              <a:rPr lang="en-US" dirty="0"/>
              <a:t>Add Graph</a:t>
            </a:r>
          </a:p>
        </p:txBody>
      </p:sp>
      <p:sp>
        <p:nvSpPr>
          <p:cNvPr id="17" name="テキスト プレースホルダー 11"/>
          <p:cNvSpPr>
            <a:spLocks noGrp="1"/>
          </p:cNvSpPr>
          <p:nvPr>
            <p:ph type="body" sz="quarter" idx="14" hasCustomPrompt="1"/>
          </p:nvPr>
        </p:nvSpPr>
        <p:spPr>
          <a:xfrm>
            <a:off x="8863703" y="2743197"/>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18" name="テキスト プレースホルダー 11"/>
          <p:cNvSpPr>
            <a:spLocks noGrp="1"/>
          </p:cNvSpPr>
          <p:nvPr>
            <p:ph type="body" sz="quarter" idx="15" hasCustomPrompt="1"/>
          </p:nvPr>
        </p:nvSpPr>
        <p:spPr>
          <a:xfrm>
            <a:off x="8869552" y="3533705"/>
            <a:ext cx="8383732" cy="205295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
        <p:nvSpPr>
          <p:cNvPr id="19" name="テキスト プレースホルダー 11"/>
          <p:cNvSpPr>
            <a:spLocks noGrp="1"/>
          </p:cNvSpPr>
          <p:nvPr>
            <p:ph type="body" sz="quarter" idx="17" hasCustomPrompt="1"/>
          </p:nvPr>
        </p:nvSpPr>
        <p:spPr>
          <a:xfrm>
            <a:off x="8871725" y="5578642"/>
            <a:ext cx="8361624" cy="756363"/>
          </a:xfrm>
        </p:spPr>
        <p:txBody>
          <a:bodyPr anchor="b">
            <a:normAutofit/>
          </a:bodyPr>
          <a:lstStyle>
            <a:lvl1pPr algn="l">
              <a:defRPr sz="3600" baseline="0">
                <a:solidFill>
                  <a:srgbClr val="3A75FB"/>
                </a:solidFill>
              </a:defRPr>
            </a:lvl1pPr>
          </a:lstStyle>
          <a:p>
            <a:pPr lvl="0"/>
            <a:r>
              <a:rPr lang="en-US" dirty="0"/>
              <a:t>Text Here</a:t>
            </a:r>
          </a:p>
        </p:txBody>
      </p:sp>
      <p:sp>
        <p:nvSpPr>
          <p:cNvPr id="20" name="テキスト プレースホルダー 11"/>
          <p:cNvSpPr>
            <a:spLocks noGrp="1"/>
          </p:cNvSpPr>
          <p:nvPr>
            <p:ph type="body" sz="quarter" idx="18" hasCustomPrompt="1"/>
          </p:nvPr>
        </p:nvSpPr>
        <p:spPr>
          <a:xfrm>
            <a:off x="8877573" y="6369147"/>
            <a:ext cx="8383732" cy="2052958"/>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Tree>
    <p:extLst>
      <p:ext uri="{BB962C8B-B14F-4D97-AF65-F5344CB8AC3E}">
        <p14:creationId xmlns:p14="http://schemas.microsoft.com/office/powerpoint/2010/main" val="2243298576"/>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1 Graph - 1 Column - Vertical">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664108" y="6740123"/>
            <a:ext cx="17021197" cy="1378645"/>
          </a:xfrm>
          <a:prstGeom prst="rect">
            <a:avLst/>
          </a:prstGeom>
        </p:spPr>
      </p:pic>
      <p:pic>
        <p:nvPicPr>
          <p:cNvPr id="14" name="図 1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4108" y="6749171"/>
            <a:ext cx="17021197" cy="1378645"/>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5" name="正方形/長方形 14"/>
          <p:cNvSpPr/>
          <p:nvPr userDrawn="1"/>
        </p:nvSpPr>
        <p:spPr>
          <a:xfrm>
            <a:off x="830177" y="2466109"/>
            <a:ext cx="16689065" cy="4403382"/>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16" name="図プレースホルダー 8"/>
          <p:cNvSpPr>
            <a:spLocks noGrp="1"/>
          </p:cNvSpPr>
          <p:nvPr>
            <p:ph type="pic" sz="quarter" idx="16" hasCustomPrompt="1"/>
          </p:nvPr>
        </p:nvSpPr>
        <p:spPr>
          <a:xfrm>
            <a:off x="914403" y="2545682"/>
            <a:ext cx="16507323" cy="4228096"/>
          </a:xfrm>
        </p:spPr>
        <p:txBody>
          <a:bodyPr>
            <a:normAutofit/>
          </a:bodyPr>
          <a:lstStyle>
            <a:lvl1pPr>
              <a:defRPr sz="2000">
                <a:solidFill>
                  <a:schemeClr val="tx1">
                    <a:lumMod val="90000"/>
                    <a:lumOff val="10000"/>
                  </a:schemeClr>
                </a:solidFill>
              </a:defRPr>
            </a:lvl1pPr>
          </a:lstStyle>
          <a:p>
            <a:r>
              <a:rPr lang="en-US" dirty="0"/>
              <a:t>Add Image</a:t>
            </a:r>
          </a:p>
        </p:txBody>
      </p:sp>
      <p:sp>
        <p:nvSpPr>
          <p:cNvPr id="22" name="テキスト プレースホルダー 11"/>
          <p:cNvSpPr>
            <a:spLocks noGrp="1"/>
          </p:cNvSpPr>
          <p:nvPr>
            <p:ph type="body" sz="quarter" idx="14" hasCustomPrompt="1"/>
          </p:nvPr>
        </p:nvSpPr>
        <p:spPr>
          <a:xfrm>
            <a:off x="830175" y="7086381"/>
            <a:ext cx="8195995" cy="756363"/>
          </a:xfrm>
        </p:spPr>
        <p:txBody>
          <a:bodyPr anchor="b">
            <a:normAutofit/>
          </a:bodyPr>
          <a:lstStyle>
            <a:lvl1pPr algn="l">
              <a:defRPr sz="3600" baseline="0">
                <a:solidFill>
                  <a:srgbClr val="3A75FB"/>
                </a:solidFill>
              </a:defRPr>
            </a:lvl1pPr>
          </a:lstStyle>
          <a:p>
            <a:pPr lvl="0"/>
            <a:r>
              <a:rPr lang="en-US" dirty="0"/>
              <a:t>Text Here</a:t>
            </a:r>
          </a:p>
        </p:txBody>
      </p:sp>
      <p:sp>
        <p:nvSpPr>
          <p:cNvPr id="23" name="テキスト プレースホルダー 11"/>
          <p:cNvSpPr>
            <a:spLocks noGrp="1"/>
          </p:cNvSpPr>
          <p:nvPr>
            <p:ph type="body" sz="quarter" idx="15" hasCustomPrompt="1"/>
          </p:nvPr>
        </p:nvSpPr>
        <p:spPr>
          <a:xfrm>
            <a:off x="836023" y="7876885"/>
            <a:ext cx="8217667" cy="1471652"/>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
        <p:nvSpPr>
          <p:cNvPr id="24" name="テキスト プレースホルダー 11"/>
          <p:cNvSpPr>
            <a:spLocks noGrp="1"/>
          </p:cNvSpPr>
          <p:nvPr>
            <p:ph type="body" sz="quarter" idx="17" hasCustomPrompt="1"/>
          </p:nvPr>
        </p:nvSpPr>
        <p:spPr>
          <a:xfrm>
            <a:off x="9295725" y="7060312"/>
            <a:ext cx="8195995" cy="756363"/>
          </a:xfrm>
        </p:spPr>
        <p:txBody>
          <a:bodyPr anchor="b">
            <a:normAutofit/>
          </a:bodyPr>
          <a:lstStyle>
            <a:lvl1pPr algn="l">
              <a:defRPr sz="3600" baseline="0">
                <a:solidFill>
                  <a:srgbClr val="3A75FB"/>
                </a:solidFill>
              </a:defRPr>
            </a:lvl1pPr>
          </a:lstStyle>
          <a:p>
            <a:pPr lvl="0"/>
            <a:r>
              <a:rPr lang="en-US" dirty="0"/>
              <a:t>Text Here</a:t>
            </a:r>
          </a:p>
        </p:txBody>
      </p:sp>
      <p:sp>
        <p:nvSpPr>
          <p:cNvPr id="25" name="テキスト プレースホルダー 11"/>
          <p:cNvSpPr>
            <a:spLocks noGrp="1"/>
          </p:cNvSpPr>
          <p:nvPr>
            <p:ph type="body" sz="quarter" idx="18" hasCustomPrompt="1"/>
          </p:nvPr>
        </p:nvSpPr>
        <p:spPr>
          <a:xfrm>
            <a:off x="9301575" y="7850819"/>
            <a:ext cx="8217667" cy="1471652"/>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Tree>
    <p:extLst>
      <p:ext uri="{BB962C8B-B14F-4D97-AF65-F5344CB8AC3E}">
        <p14:creationId xmlns:p14="http://schemas.microsoft.com/office/powerpoint/2010/main" val="8308255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9" name="図プレースホルダー 8"/>
          <p:cNvSpPr>
            <a:spLocks noGrp="1"/>
          </p:cNvSpPr>
          <p:nvPr>
            <p:ph type="pic" sz="quarter" idx="15" hasCustomPrompt="1"/>
          </p:nvPr>
        </p:nvSpPr>
        <p:spPr>
          <a:xfrm>
            <a:off x="0" y="0"/>
            <a:ext cx="18286413" cy="10287000"/>
          </a:xfrm>
        </p:spPr>
        <p:txBody>
          <a:bodyPr>
            <a:normAutofit/>
          </a:bodyPr>
          <a:lstStyle>
            <a:lvl1pPr>
              <a:defRPr sz="2000"/>
            </a:lvl1pPr>
          </a:lstStyle>
          <a:p>
            <a:r>
              <a:rPr lang="en-US" dirty="0"/>
              <a:t>Add Image</a:t>
            </a:r>
          </a:p>
        </p:txBody>
      </p:sp>
      <p:sp>
        <p:nvSpPr>
          <p:cNvPr id="3" name="Title 1"/>
          <p:cNvSpPr>
            <a:spLocks noGrp="1"/>
          </p:cNvSpPr>
          <p:nvPr>
            <p:ph type="ctrTitle" hasCustomPrompt="1"/>
          </p:nvPr>
        </p:nvSpPr>
        <p:spPr>
          <a:xfrm>
            <a:off x="210070" y="7734102"/>
            <a:ext cx="13714810" cy="1409384"/>
          </a:xfrm>
        </p:spPr>
        <p:txBody>
          <a:bodyPr anchor="b">
            <a:normAutofit/>
          </a:bodyPr>
          <a:lstStyle>
            <a:lvl1pPr algn="l">
              <a:defRPr sz="6601">
                <a:solidFill>
                  <a:schemeClr val="tx1"/>
                </a:solidFill>
              </a:defRPr>
            </a:lvl1pPr>
          </a:lstStyle>
          <a:p>
            <a:r>
              <a:rPr lang="en-US" altLang="ja-JP" dirty="0"/>
              <a:t>Master Title</a:t>
            </a:r>
            <a:endParaRPr lang="en-US" dirty="0"/>
          </a:p>
        </p:txBody>
      </p:sp>
      <p:sp>
        <p:nvSpPr>
          <p:cNvPr id="4" name="Subtitle 2"/>
          <p:cNvSpPr>
            <a:spLocks noGrp="1"/>
          </p:cNvSpPr>
          <p:nvPr>
            <p:ph type="subTitle" idx="1" hasCustomPrompt="1"/>
          </p:nvPr>
        </p:nvSpPr>
        <p:spPr>
          <a:xfrm>
            <a:off x="249912" y="9048040"/>
            <a:ext cx="13714810" cy="595763"/>
          </a:xfrm>
        </p:spPr>
        <p:txBody>
          <a:bodyPr>
            <a:normAutofit/>
          </a:bodyPr>
          <a:lstStyle>
            <a:lvl1pPr marL="0" indent="0" algn="l">
              <a:buNone/>
              <a:defRPr sz="2400" baseline="0">
                <a:solidFill>
                  <a:schemeClr val="tx1"/>
                </a:solidFill>
                <a:latin typeface="+mn-lt"/>
              </a:defRPr>
            </a:lvl1pPr>
            <a:lvl2pPr marL="685759" indent="0" algn="ctr">
              <a:buNone/>
              <a:defRPr sz="3000"/>
            </a:lvl2pPr>
            <a:lvl3pPr marL="1371522" indent="0" algn="ctr">
              <a:buNone/>
              <a:defRPr sz="2700"/>
            </a:lvl3pPr>
            <a:lvl4pPr marL="2057281" indent="0" algn="ctr">
              <a:buNone/>
              <a:defRPr sz="2400"/>
            </a:lvl4pPr>
            <a:lvl5pPr marL="2743040" indent="0" algn="ctr">
              <a:buNone/>
              <a:defRPr sz="2400"/>
            </a:lvl5pPr>
            <a:lvl6pPr marL="3428800" indent="0" algn="ctr">
              <a:buNone/>
              <a:defRPr sz="2400"/>
            </a:lvl6pPr>
            <a:lvl7pPr marL="4114561" indent="0" algn="ctr">
              <a:buNone/>
              <a:defRPr sz="2400"/>
            </a:lvl7pPr>
            <a:lvl8pPr marL="4800320" indent="0" algn="ctr">
              <a:buNone/>
              <a:defRPr sz="2400"/>
            </a:lvl8pPr>
            <a:lvl9pPr marL="5486079" indent="0" algn="ctr">
              <a:buNone/>
              <a:defRPr sz="2400"/>
            </a:lvl9pPr>
          </a:lstStyle>
          <a:p>
            <a:r>
              <a:rPr lang="en-US" dirty="0"/>
              <a:t>Master Subtitle</a:t>
            </a:r>
          </a:p>
        </p:txBody>
      </p:sp>
    </p:spTree>
    <p:extLst>
      <p:ext uri="{BB962C8B-B14F-4D97-AF65-F5344CB8AC3E}">
        <p14:creationId xmlns:p14="http://schemas.microsoft.com/office/powerpoint/2010/main" val="21823386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pic>
        <p:nvPicPr>
          <p:cNvPr id="21" name="図 20"/>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flipH="1">
            <a:off x="626591" y="6869495"/>
            <a:ext cx="17021197" cy="1378645"/>
          </a:xfrm>
          <a:prstGeom prst="rect">
            <a:avLst/>
          </a:prstGeom>
        </p:spPr>
      </p:pic>
      <p:pic>
        <p:nvPicPr>
          <p:cNvPr id="15" name="図 14"/>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664108" y="6869495"/>
            <a:ext cx="17021197" cy="1378645"/>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17" name="テキスト プレースホルダー 11"/>
          <p:cNvSpPr>
            <a:spLocks noGrp="1"/>
          </p:cNvSpPr>
          <p:nvPr>
            <p:ph type="body" sz="quarter" idx="14" hasCustomPrompt="1"/>
          </p:nvPr>
        </p:nvSpPr>
        <p:spPr>
          <a:xfrm>
            <a:off x="830175" y="7380349"/>
            <a:ext cx="16689065" cy="756363"/>
          </a:xfrm>
        </p:spPr>
        <p:txBody>
          <a:bodyPr anchor="b">
            <a:normAutofit/>
          </a:bodyPr>
          <a:lstStyle>
            <a:lvl1pPr algn="ctr">
              <a:defRPr sz="3600" baseline="0">
                <a:solidFill>
                  <a:srgbClr val="3A75FB"/>
                </a:solidFill>
              </a:defRPr>
            </a:lvl1pPr>
          </a:lstStyle>
          <a:p>
            <a:pPr lvl="0"/>
            <a:r>
              <a:rPr lang="en-US" dirty="0"/>
              <a:t>Text Here</a:t>
            </a:r>
          </a:p>
        </p:txBody>
      </p:sp>
      <p:sp>
        <p:nvSpPr>
          <p:cNvPr id="18" name="テキスト プレースホルダー 11"/>
          <p:cNvSpPr>
            <a:spLocks noGrp="1"/>
          </p:cNvSpPr>
          <p:nvPr>
            <p:ph type="body" sz="quarter" idx="15" hasCustomPrompt="1"/>
          </p:nvPr>
        </p:nvSpPr>
        <p:spPr>
          <a:xfrm>
            <a:off x="818488" y="8167752"/>
            <a:ext cx="16701107" cy="1255963"/>
          </a:xfrm>
        </p:spPr>
        <p:txBody>
          <a:bodyPr anchor="t">
            <a:norm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
        <p:nvSpPr>
          <p:cNvPr id="14" name="正方形/長方形 13"/>
          <p:cNvSpPr/>
          <p:nvPr userDrawn="1"/>
        </p:nvSpPr>
        <p:spPr>
          <a:xfrm>
            <a:off x="830177" y="315623"/>
            <a:ext cx="16689065" cy="6553868"/>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16" name="図プレースホルダー 8"/>
          <p:cNvSpPr>
            <a:spLocks noGrp="1"/>
          </p:cNvSpPr>
          <p:nvPr>
            <p:ph type="pic" sz="quarter" idx="16" hasCustomPrompt="1"/>
          </p:nvPr>
        </p:nvSpPr>
        <p:spPr>
          <a:xfrm>
            <a:off x="914403" y="413761"/>
            <a:ext cx="16507323" cy="6347986"/>
          </a:xfrm>
        </p:spPr>
        <p:txBody>
          <a:bodyPr>
            <a:normAutofit/>
          </a:bodyPr>
          <a:lstStyle>
            <a:lvl1pPr>
              <a:defRPr sz="2000">
                <a:solidFill>
                  <a:schemeClr val="tx1">
                    <a:lumMod val="90000"/>
                    <a:lumOff val="10000"/>
                  </a:schemeClr>
                </a:solidFill>
              </a:defRPr>
            </a:lvl1pPr>
          </a:lstStyle>
          <a:p>
            <a:r>
              <a:rPr lang="en-US" dirty="0"/>
              <a:t>Add Image</a:t>
            </a:r>
          </a:p>
        </p:txBody>
      </p:sp>
    </p:spTree>
    <p:extLst>
      <p:ext uri="{BB962C8B-B14F-4D97-AF65-F5344CB8AC3E}">
        <p14:creationId xmlns:p14="http://schemas.microsoft.com/office/powerpoint/2010/main" val="3813606064"/>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 Keyword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8" name="テキスト プレースホルダー 11"/>
          <p:cNvSpPr>
            <a:spLocks noGrp="1"/>
          </p:cNvSpPr>
          <p:nvPr>
            <p:ph type="body" sz="quarter" idx="15" hasCustomPrompt="1"/>
          </p:nvPr>
        </p:nvSpPr>
        <p:spPr>
          <a:xfrm>
            <a:off x="8280004" y="2694975"/>
            <a:ext cx="8383732" cy="812516"/>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15" name="テキスト プレースホルダー 11"/>
          <p:cNvSpPr>
            <a:spLocks noGrp="1"/>
          </p:cNvSpPr>
          <p:nvPr>
            <p:ph type="body" sz="quarter" idx="19" hasCustomPrompt="1"/>
          </p:nvPr>
        </p:nvSpPr>
        <p:spPr>
          <a:xfrm>
            <a:off x="999210" y="3524673"/>
            <a:ext cx="5738477" cy="4692899"/>
          </a:xfrm>
        </p:spPr>
        <p:txBody>
          <a:bodyPr anchor="ctr"/>
          <a:lstStyle>
            <a:lvl1pPr algn="l">
              <a:defRPr baseline="0">
                <a:solidFill>
                  <a:srgbClr val="3A75FB"/>
                </a:solidFill>
              </a:defRPr>
            </a:lvl1pPr>
          </a:lstStyle>
          <a:p>
            <a:pPr lvl="0"/>
            <a:r>
              <a:rPr lang="en-US" dirty="0"/>
              <a:t>Text Here</a:t>
            </a:r>
          </a:p>
        </p:txBody>
      </p:sp>
      <p:sp>
        <p:nvSpPr>
          <p:cNvPr id="16" name="円/楕円 15"/>
          <p:cNvSpPr/>
          <p:nvPr userDrawn="1"/>
        </p:nvSpPr>
        <p:spPr>
          <a:xfrm>
            <a:off x="7235988" y="2632640"/>
            <a:ext cx="945489"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3" name="テキスト ボックス 2"/>
          <p:cNvSpPr txBox="1"/>
          <p:nvPr userDrawn="1"/>
        </p:nvSpPr>
        <p:spPr>
          <a:xfrm>
            <a:off x="7435518" y="2683024"/>
            <a:ext cx="481264"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1</a:t>
            </a:r>
          </a:p>
        </p:txBody>
      </p:sp>
      <p:sp>
        <p:nvSpPr>
          <p:cNvPr id="26" name="円/楕円 25"/>
          <p:cNvSpPr/>
          <p:nvPr userDrawn="1"/>
        </p:nvSpPr>
        <p:spPr>
          <a:xfrm>
            <a:off x="7235988" y="3730528"/>
            <a:ext cx="945489"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27" name="テキスト ボックス 26"/>
          <p:cNvSpPr txBox="1"/>
          <p:nvPr userDrawn="1"/>
        </p:nvSpPr>
        <p:spPr>
          <a:xfrm>
            <a:off x="7435518" y="3780912"/>
            <a:ext cx="481264"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2</a:t>
            </a:r>
          </a:p>
        </p:txBody>
      </p:sp>
      <p:sp>
        <p:nvSpPr>
          <p:cNvPr id="28" name="円/楕円 27"/>
          <p:cNvSpPr/>
          <p:nvPr userDrawn="1"/>
        </p:nvSpPr>
        <p:spPr>
          <a:xfrm>
            <a:off x="7235988" y="4862550"/>
            <a:ext cx="945489"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29" name="テキスト ボックス 28"/>
          <p:cNvSpPr txBox="1"/>
          <p:nvPr userDrawn="1"/>
        </p:nvSpPr>
        <p:spPr>
          <a:xfrm>
            <a:off x="7435518" y="4912933"/>
            <a:ext cx="481264"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3</a:t>
            </a:r>
          </a:p>
        </p:txBody>
      </p:sp>
      <p:sp>
        <p:nvSpPr>
          <p:cNvPr id="30" name="円/楕円 29"/>
          <p:cNvSpPr/>
          <p:nvPr userDrawn="1"/>
        </p:nvSpPr>
        <p:spPr>
          <a:xfrm>
            <a:off x="7235988" y="5960438"/>
            <a:ext cx="945489"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31" name="テキスト ボックス 30"/>
          <p:cNvSpPr txBox="1"/>
          <p:nvPr userDrawn="1"/>
        </p:nvSpPr>
        <p:spPr>
          <a:xfrm>
            <a:off x="7435518" y="6010822"/>
            <a:ext cx="481264"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4</a:t>
            </a:r>
          </a:p>
        </p:txBody>
      </p:sp>
      <p:sp>
        <p:nvSpPr>
          <p:cNvPr id="32" name="円/楕円 31"/>
          <p:cNvSpPr/>
          <p:nvPr userDrawn="1"/>
        </p:nvSpPr>
        <p:spPr>
          <a:xfrm>
            <a:off x="7235988" y="7088849"/>
            <a:ext cx="945489"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33" name="テキスト ボックス 32"/>
          <p:cNvSpPr txBox="1"/>
          <p:nvPr userDrawn="1"/>
        </p:nvSpPr>
        <p:spPr>
          <a:xfrm>
            <a:off x="7435518" y="7139232"/>
            <a:ext cx="481264"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5</a:t>
            </a:r>
          </a:p>
        </p:txBody>
      </p:sp>
      <p:sp>
        <p:nvSpPr>
          <p:cNvPr id="34" name="円/楕円 33"/>
          <p:cNvSpPr/>
          <p:nvPr userDrawn="1"/>
        </p:nvSpPr>
        <p:spPr>
          <a:xfrm>
            <a:off x="7235988" y="8186737"/>
            <a:ext cx="945489" cy="945488"/>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35" name="テキスト ボックス 34"/>
          <p:cNvSpPr txBox="1"/>
          <p:nvPr userDrawn="1"/>
        </p:nvSpPr>
        <p:spPr>
          <a:xfrm>
            <a:off x="7435518" y="8237121"/>
            <a:ext cx="481264" cy="830997"/>
          </a:xfrm>
          <a:prstGeom prst="rect">
            <a:avLst/>
          </a:prstGeom>
          <a:noFill/>
        </p:spPr>
        <p:txBody>
          <a:bodyPr wrap="square" rtlCol="0">
            <a:spAutoFit/>
          </a:bodyPr>
          <a:lstStyle/>
          <a:p>
            <a:pPr algn="ctr"/>
            <a:r>
              <a:rPr lang="en-US" sz="4800" dirty="0">
                <a:solidFill>
                  <a:schemeClr val="bg1">
                    <a:lumMod val="10000"/>
                    <a:lumOff val="90000"/>
                  </a:schemeClr>
                </a:solidFill>
                <a:latin typeface="+mj-lt"/>
              </a:rPr>
              <a:t>6</a:t>
            </a:r>
          </a:p>
        </p:txBody>
      </p:sp>
      <p:sp>
        <p:nvSpPr>
          <p:cNvPr id="36" name="テキスト プレースホルダー 11"/>
          <p:cNvSpPr>
            <a:spLocks noGrp="1"/>
          </p:cNvSpPr>
          <p:nvPr>
            <p:ph type="body" sz="quarter" idx="20" hasCustomPrompt="1"/>
          </p:nvPr>
        </p:nvSpPr>
        <p:spPr>
          <a:xfrm>
            <a:off x="8280004" y="3799729"/>
            <a:ext cx="8383732" cy="812516"/>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37" name="テキスト プレースホルダー 11"/>
          <p:cNvSpPr>
            <a:spLocks noGrp="1"/>
          </p:cNvSpPr>
          <p:nvPr>
            <p:ph type="body" sz="quarter" idx="21" hasCustomPrompt="1"/>
          </p:nvPr>
        </p:nvSpPr>
        <p:spPr>
          <a:xfrm>
            <a:off x="8280004" y="4931751"/>
            <a:ext cx="8383732" cy="812516"/>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38" name="テキスト プレースホルダー 11"/>
          <p:cNvSpPr>
            <a:spLocks noGrp="1"/>
          </p:cNvSpPr>
          <p:nvPr>
            <p:ph type="body" sz="quarter" idx="22" hasCustomPrompt="1"/>
          </p:nvPr>
        </p:nvSpPr>
        <p:spPr>
          <a:xfrm>
            <a:off x="8280004" y="6022773"/>
            <a:ext cx="8383732" cy="812516"/>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39" name="テキスト プレースホルダー 11"/>
          <p:cNvSpPr>
            <a:spLocks noGrp="1"/>
          </p:cNvSpPr>
          <p:nvPr>
            <p:ph type="body" sz="quarter" idx="23" hasCustomPrompt="1"/>
          </p:nvPr>
        </p:nvSpPr>
        <p:spPr>
          <a:xfrm>
            <a:off x="8280004" y="7127527"/>
            <a:ext cx="8383732" cy="812516"/>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
        <p:nvSpPr>
          <p:cNvPr id="40" name="テキスト プレースホルダー 11"/>
          <p:cNvSpPr>
            <a:spLocks noGrp="1"/>
          </p:cNvSpPr>
          <p:nvPr>
            <p:ph type="body" sz="quarter" idx="24" hasCustomPrompt="1"/>
          </p:nvPr>
        </p:nvSpPr>
        <p:spPr>
          <a:xfrm>
            <a:off x="8280004" y="8259549"/>
            <a:ext cx="8383732" cy="812516"/>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solidFill>
              </a:defRPr>
            </a:lvl1pPr>
          </a:lstStyle>
          <a:p>
            <a:pPr lvl="0"/>
            <a:r>
              <a:rPr lang="en-US" dirty="0"/>
              <a:t>Text Here</a:t>
            </a:r>
          </a:p>
        </p:txBody>
      </p:sp>
    </p:spTree>
    <p:extLst>
      <p:ext uri="{BB962C8B-B14F-4D97-AF65-F5344CB8AC3E}">
        <p14:creationId xmlns:p14="http://schemas.microsoft.com/office/powerpoint/2010/main" val="1397627873"/>
      </p:ext>
    </p:extLst>
  </p:cSld>
  <p:clrMapOvr>
    <a:masterClrMapping/>
  </p:clrMapOvr>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4" name="正方形/長方形 13"/>
          <p:cNvSpPr>
            <a:spLocks/>
          </p:cNvSpPr>
          <p:nvPr userDrawn="1"/>
        </p:nvSpPr>
        <p:spPr>
          <a:xfrm>
            <a:off x="4384674" y="3150942"/>
            <a:ext cx="4401866" cy="1518254"/>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17" name="図 16"/>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3587968" y="4669196"/>
            <a:ext cx="5198574" cy="421062"/>
          </a:xfrm>
          <a:prstGeom prst="rect">
            <a:avLst/>
          </a:prstGeom>
        </p:spPr>
      </p:pic>
      <p:pic>
        <p:nvPicPr>
          <p:cNvPr id="22" name="図 21"/>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3587968" y="6608512"/>
            <a:ext cx="5198574" cy="421062"/>
          </a:xfrm>
          <a:prstGeom prst="rect">
            <a:avLst/>
          </a:prstGeom>
        </p:spPr>
      </p:pic>
      <p:sp>
        <p:nvSpPr>
          <p:cNvPr id="23" name="正方形/長方形 22"/>
          <p:cNvSpPr>
            <a:spLocks/>
          </p:cNvSpPr>
          <p:nvPr userDrawn="1"/>
        </p:nvSpPr>
        <p:spPr>
          <a:xfrm flipH="1">
            <a:off x="9583248" y="5090258"/>
            <a:ext cx="4401866" cy="1518254"/>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24" name="図 23"/>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flipH="1">
            <a:off x="9583250" y="6602550"/>
            <a:ext cx="5198574" cy="421062"/>
          </a:xfrm>
          <a:prstGeom prst="rect">
            <a:avLst/>
          </a:prstGeom>
        </p:spPr>
      </p:pic>
      <p:sp>
        <p:nvSpPr>
          <p:cNvPr id="25" name="正方形/長方形 24"/>
          <p:cNvSpPr>
            <a:spLocks/>
          </p:cNvSpPr>
          <p:nvPr userDrawn="1"/>
        </p:nvSpPr>
        <p:spPr>
          <a:xfrm flipH="1">
            <a:off x="9583248" y="3150942"/>
            <a:ext cx="4401866" cy="1518254"/>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26" name="図 25"/>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flipH="1">
            <a:off x="9583250" y="4663234"/>
            <a:ext cx="5198574" cy="421062"/>
          </a:xfrm>
          <a:prstGeom prst="rect">
            <a:avLst/>
          </a:prstGeom>
        </p:spPr>
      </p:pic>
      <p:sp>
        <p:nvSpPr>
          <p:cNvPr id="27" name="正方形/長方形 26"/>
          <p:cNvSpPr>
            <a:spLocks/>
          </p:cNvSpPr>
          <p:nvPr userDrawn="1"/>
        </p:nvSpPr>
        <p:spPr>
          <a:xfrm>
            <a:off x="4384674" y="5090258"/>
            <a:ext cx="4401866" cy="1518254"/>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8" name="テキスト プレースホルダー 11"/>
          <p:cNvSpPr>
            <a:spLocks noGrp="1"/>
          </p:cNvSpPr>
          <p:nvPr>
            <p:ph type="body" sz="quarter" idx="15" hasCustomPrompt="1"/>
          </p:nvPr>
        </p:nvSpPr>
        <p:spPr>
          <a:xfrm>
            <a:off x="4450054" y="3566687"/>
            <a:ext cx="4178136"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29" name="テキスト プレースホルダー 11"/>
          <p:cNvSpPr>
            <a:spLocks noGrp="1"/>
          </p:cNvSpPr>
          <p:nvPr>
            <p:ph type="body" sz="quarter" idx="16" hasCustomPrompt="1"/>
          </p:nvPr>
        </p:nvSpPr>
        <p:spPr>
          <a:xfrm>
            <a:off x="4449958" y="5506004"/>
            <a:ext cx="4178136"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30" name="テキスト プレースホルダー 11"/>
          <p:cNvSpPr>
            <a:spLocks noGrp="1"/>
          </p:cNvSpPr>
          <p:nvPr>
            <p:ph type="body" sz="quarter" idx="17" hasCustomPrompt="1"/>
          </p:nvPr>
        </p:nvSpPr>
        <p:spPr>
          <a:xfrm>
            <a:off x="9695115" y="3566687"/>
            <a:ext cx="4178136"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31" name="テキスト プレースホルダー 11"/>
          <p:cNvSpPr>
            <a:spLocks noGrp="1"/>
          </p:cNvSpPr>
          <p:nvPr>
            <p:ph type="body" sz="quarter" idx="18" hasCustomPrompt="1"/>
          </p:nvPr>
        </p:nvSpPr>
        <p:spPr>
          <a:xfrm>
            <a:off x="9695115" y="5506004"/>
            <a:ext cx="4178136"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32" name="テキスト プレースホルダー 11"/>
          <p:cNvSpPr>
            <a:spLocks noGrp="1"/>
          </p:cNvSpPr>
          <p:nvPr>
            <p:ph type="body" sz="quarter" idx="19" hasCustomPrompt="1"/>
          </p:nvPr>
        </p:nvSpPr>
        <p:spPr>
          <a:xfrm>
            <a:off x="583281" y="3150942"/>
            <a:ext cx="3665413" cy="1512292"/>
          </a:xfrm>
        </p:spPr>
        <p:txBody>
          <a:bodyPr anchor="ctr">
            <a:normAutofit/>
          </a:bodyPr>
          <a:lstStyle>
            <a:lvl1pPr marL="0" marR="0" indent="0" algn="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3" name="テキスト プレースホルダー 11"/>
          <p:cNvSpPr>
            <a:spLocks noGrp="1"/>
          </p:cNvSpPr>
          <p:nvPr>
            <p:ph type="body" sz="quarter" idx="20" hasCustomPrompt="1"/>
          </p:nvPr>
        </p:nvSpPr>
        <p:spPr>
          <a:xfrm>
            <a:off x="579271" y="5084296"/>
            <a:ext cx="3665413" cy="1512292"/>
          </a:xfrm>
        </p:spPr>
        <p:txBody>
          <a:bodyPr anchor="ctr">
            <a:normAutofit/>
          </a:bodyPr>
          <a:lstStyle>
            <a:lvl1pPr marL="0" marR="0" indent="0" algn="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4" name="テキスト プレースホルダー 11"/>
          <p:cNvSpPr>
            <a:spLocks noGrp="1"/>
          </p:cNvSpPr>
          <p:nvPr>
            <p:ph type="body" sz="quarter" idx="21" hasCustomPrompt="1"/>
          </p:nvPr>
        </p:nvSpPr>
        <p:spPr>
          <a:xfrm>
            <a:off x="14114795" y="3150942"/>
            <a:ext cx="3665413" cy="1512292"/>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5" name="テキスト プレースホルダー 11"/>
          <p:cNvSpPr>
            <a:spLocks noGrp="1"/>
          </p:cNvSpPr>
          <p:nvPr>
            <p:ph type="body" sz="quarter" idx="22" hasCustomPrompt="1"/>
          </p:nvPr>
        </p:nvSpPr>
        <p:spPr>
          <a:xfrm>
            <a:off x="14110784" y="5084296"/>
            <a:ext cx="3665413" cy="1512292"/>
          </a:xfrm>
        </p:spPr>
        <p:txBody>
          <a:bodyPr anchor="ctr">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6" name="テキスト プレースホルダー 11"/>
          <p:cNvSpPr>
            <a:spLocks noGrp="1"/>
          </p:cNvSpPr>
          <p:nvPr>
            <p:ph type="body" sz="quarter" idx="14" hasCustomPrompt="1"/>
          </p:nvPr>
        </p:nvSpPr>
        <p:spPr>
          <a:xfrm>
            <a:off x="830175" y="7211908"/>
            <a:ext cx="16689065" cy="756363"/>
          </a:xfrm>
        </p:spPr>
        <p:txBody>
          <a:bodyPr anchor="b">
            <a:normAutofit/>
          </a:bodyPr>
          <a:lstStyle>
            <a:lvl1pPr algn="ctr">
              <a:defRPr sz="3600" baseline="0">
                <a:solidFill>
                  <a:srgbClr val="3A75FB"/>
                </a:solidFill>
              </a:defRPr>
            </a:lvl1pPr>
          </a:lstStyle>
          <a:p>
            <a:pPr lvl="0"/>
            <a:r>
              <a:rPr lang="en-US" dirty="0"/>
              <a:t>Text Here</a:t>
            </a:r>
          </a:p>
        </p:txBody>
      </p:sp>
      <p:sp>
        <p:nvSpPr>
          <p:cNvPr id="37" name="テキスト プレースホルダー 11"/>
          <p:cNvSpPr>
            <a:spLocks noGrp="1"/>
          </p:cNvSpPr>
          <p:nvPr>
            <p:ph type="body" sz="quarter" idx="23" hasCustomPrompt="1"/>
          </p:nvPr>
        </p:nvSpPr>
        <p:spPr>
          <a:xfrm>
            <a:off x="818488" y="7999310"/>
            <a:ext cx="16701107" cy="1255963"/>
          </a:xfrm>
        </p:spPr>
        <p:txBody>
          <a:bodyPr anchor="t">
            <a:norm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solidFill>
              </a:defRPr>
            </a:lvl1pPr>
          </a:lstStyle>
          <a:p>
            <a:pPr lvl="0"/>
            <a:r>
              <a:rPr lang="en-US" dirty="0"/>
              <a:t>Text Here</a:t>
            </a:r>
            <a:br>
              <a:rPr lang="en-US" dirty="0"/>
            </a:br>
            <a:endParaRPr lang="en-US" dirty="0"/>
          </a:p>
        </p:txBody>
      </p:sp>
    </p:spTree>
    <p:extLst>
      <p:ext uri="{BB962C8B-B14F-4D97-AF65-F5344CB8AC3E}">
        <p14:creationId xmlns:p14="http://schemas.microsoft.com/office/powerpoint/2010/main" val="2754374204"/>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3" name="テキスト ボックス 2"/>
          <p:cNvSpPr txBox="1"/>
          <p:nvPr userDrawn="1"/>
        </p:nvSpPr>
        <p:spPr>
          <a:xfrm>
            <a:off x="177065" y="2216294"/>
            <a:ext cx="1484702" cy="3169970"/>
          </a:xfrm>
          <a:prstGeom prst="rect">
            <a:avLst/>
          </a:prstGeom>
          <a:noFill/>
        </p:spPr>
        <p:txBody>
          <a:bodyPr wrap="none" rtlCol="0">
            <a:spAutoFit/>
          </a:bodyPr>
          <a:lstStyle/>
          <a:p>
            <a:r>
              <a:rPr lang="en-US" sz="19999" dirty="0">
                <a:solidFill>
                  <a:schemeClr val="tx1">
                    <a:lumMod val="50000"/>
                    <a:lumOff val="50000"/>
                  </a:schemeClr>
                </a:solidFill>
                <a:latin typeface="+mj-lt"/>
              </a:rPr>
              <a:t>1</a:t>
            </a:r>
          </a:p>
        </p:txBody>
      </p:sp>
      <p:sp>
        <p:nvSpPr>
          <p:cNvPr id="38" name="テキスト ボックス 37"/>
          <p:cNvSpPr txBox="1"/>
          <p:nvPr userDrawn="1"/>
        </p:nvSpPr>
        <p:spPr>
          <a:xfrm>
            <a:off x="5935690" y="2226779"/>
            <a:ext cx="1484702" cy="3169970"/>
          </a:xfrm>
          <a:prstGeom prst="rect">
            <a:avLst/>
          </a:prstGeom>
          <a:noFill/>
        </p:spPr>
        <p:txBody>
          <a:bodyPr wrap="none" rtlCol="0">
            <a:spAutoFit/>
          </a:bodyPr>
          <a:lstStyle/>
          <a:p>
            <a:r>
              <a:rPr lang="en-US" sz="19999" dirty="0">
                <a:solidFill>
                  <a:schemeClr val="tx1">
                    <a:lumMod val="50000"/>
                    <a:lumOff val="50000"/>
                  </a:schemeClr>
                </a:solidFill>
                <a:latin typeface="+mj-lt"/>
              </a:rPr>
              <a:t>2</a:t>
            </a:r>
          </a:p>
        </p:txBody>
      </p:sp>
      <p:sp>
        <p:nvSpPr>
          <p:cNvPr id="39" name="テキスト ボックス 38"/>
          <p:cNvSpPr txBox="1"/>
          <p:nvPr userDrawn="1"/>
        </p:nvSpPr>
        <p:spPr>
          <a:xfrm>
            <a:off x="11905584" y="2368693"/>
            <a:ext cx="1484702" cy="3169970"/>
          </a:xfrm>
          <a:prstGeom prst="rect">
            <a:avLst/>
          </a:prstGeom>
          <a:noFill/>
        </p:spPr>
        <p:txBody>
          <a:bodyPr wrap="none" rtlCol="0">
            <a:spAutoFit/>
          </a:bodyPr>
          <a:lstStyle/>
          <a:p>
            <a:r>
              <a:rPr lang="en-US" sz="19999" dirty="0">
                <a:solidFill>
                  <a:schemeClr val="tx1">
                    <a:lumMod val="50000"/>
                    <a:lumOff val="50000"/>
                  </a:schemeClr>
                </a:solidFill>
                <a:latin typeface="+mj-lt"/>
              </a:rPr>
              <a:t>3</a:t>
            </a: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4" name="正方形/長方形 13"/>
          <p:cNvSpPr>
            <a:spLocks/>
          </p:cNvSpPr>
          <p:nvPr userDrawn="1"/>
        </p:nvSpPr>
        <p:spPr>
          <a:xfrm>
            <a:off x="934891" y="3657607"/>
            <a:ext cx="4401866" cy="1518254"/>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17" name="図 16"/>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38185" y="5175861"/>
            <a:ext cx="5198574" cy="421062"/>
          </a:xfrm>
          <a:prstGeom prst="rect">
            <a:avLst/>
          </a:prstGeom>
        </p:spPr>
      </p:pic>
      <p:pic>
        <p:nvPicPr>
          <p:cNvPr id="22" name="図 21"/>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5904020" y="5175861"/>
            <a:ext cx="5198574" cy="421062"/>
          </a:xfrm>
          <a:prstGeom prst="rect">
            <a:avLst/>
          </a:prstGeom>
        </p:spPr>
      </p:pic>
      <p:sp>
        <p:nvSpPr>
          <p:cNvPr id="23" name="正方形/長方形 22"/>
          <p:cNvSpPr>
            <a:spLocks/>
          </p:cNvSpPr>
          <p:nvPr userDrawn="1"/>
        </p:nvSpPr>
        <p:spPr>
          <a:xfrm>
            <a:off x="13030845" y="3657607"/>
            <a:ext cx="4401866" cy="1518254"/>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24" name="図 23"/>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1933865" y="5175861"/>
            <a:ext cx="5198574" cy="421062"/>
          </a:xfrm>
          <a:prstGeom prst="rect">
            <a:avLst/>
          </a:prstGeom>
        </p:spPr>
      </p:pic>
      <p:sp>
        <p:nvSpPr>
          <p:cNvPr id="27" name="正方形/長方形 26"/>
          <p:cNvSpPr>
            <a:spLocks/>
          </p:cNvSpPr>
          <p:nvPr userDrawn="1"/>
        </p:nvSpPr>
        <p:spPr>
          <a:xfrm>
            <a:off x="6977818" y="3657607"/>
            <a:ext cx="4401866" cy="1518254"/>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8" name="テキスト プレースホルダー 11"/>
          <p:cNvSpPr>
            <a:spLocks noGrp="1"/>
          </p:cNvSpPr>
          <p:nvPr>
            <p:ph type="body" sz="quarter" idx="15" hasCustomPrompt="1"/>
          </p:nvPr>
        </p:nvSpPr>
        <p:spPr>
          <a:xfrm>
            <a:off x="1000271" y="4073355"/>
            <a:ext cx="4178136"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29" name="テキスト プレースホルダー 11"/>
          <p:cNvSpPr>
            <a:spLocks noGrp="1"/>
          </p:cNvSpPr>
          <p:nvPr>
            <p:ph type="body" sz="quarter" idx="16" hasCustomPrompt="1"/>
          </p:nvPr>
        </p:nvSpPr>
        <p:spPr>
          <a:xfrm>
            <a:off x="7043102" y="4073355"/>
            <a:ext cx="4178136"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31" name="テキスト プレースホルダー 11"/>
          <p:cNvSpPr>
            <a:spLocks noGrp="1"/>
          </p:cNvSpPr>
          <p:nvPr>
            <p:ph type="body" sz="quarter" idx="18" hasCustomPrompt="1"/>
          </p:nvPr>
        </p:nvSpPr>
        <p:spPr>
          <a:xfrm>
            <a:off x="13142711" y="4073355"/>
            <a:ext cx="4178136"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4000" baseline="0">
                <a:solidFill>
                  <a:schemeClr val="bg1">
                    <a:lumMod val="10000"/>
                    <a:lumOff val="90000"/>
                  </a:schemeClr>
                </a:solidFill>
                <a:latin typeface="+mj-lt"/>
              </a:defRPr>
            </a:lvl1pPr>
          </a:lstStyle>
          <a:p>
            <a:pPr lvl="0"/>
            <a:r>
              <a:rPr lang="en-US" dirty="0"/>
              <a:t>Text Here</a:t>
            </a:r>
          </a:p>
        </p:txBody>
      </p:sp>
      <p:sp>
        <p:nvSpPr>
          <p:cNvPr id="32" name="テキスト プレースホルダー 11"/>
          <p:cNvSpPr>
            <a:spLocks noGrp="1"/>
          </p:cNvSpPr>
          <p:nvPr>
            <p:ph type="body" sz="quarter" idx="19" hasCustomPrompt="1"/>
          </p:nvPr>
        </p:nvSpPr>
        <p:spPr>
          <a:xfrm>
            <a:off x="904764" y="5264823"/>
            <a:ext cx="4401866" cy="344685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3" name="テキスト プレースホルダー 11"/>
          <p:cNvSpPr>
            <a:spLocks noGrp="1"/>
          </p:cNvSpPr>
          <p:nvPr>
            <p:ph type="body" sz="quarter" idx="20" hasCustomPrompt="1"/>
          </p:nvPr>
        </p:nvSpPr>
        <p:spPr>
          <a:xfrm>
            <a:off x="6947690" y="5272847"/>
            <a:ext cx="4401866" cy="344685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5" name="テキスト プレースホルダー 11"/>
          <p:cNvSpPr>
            <a:spLocks noGrp="1"/>
          </p:cNvSpPr>
          <p:nvPr>
            <p:ph type="body" sz="quarter" idx="22" hasCustomPrompt="1"/>
          </p:nvPr>
        </p:nvSpPr>
        <p:spPr>
          <a:xfrm>
            <a:off x="13030845" y="5272847"/>
            <a:ext cx="4401866" cy="344685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Tree>
    <p:extLst>
      <p:ext uri="{BB962C8B-B14F-4D97-AF65-F5344CB8AC3E}">
        <p14:creationId xmlns:p14="http://schemas.microsoft.com/office/powerpoint/2010/main" val="51339517"/>
      </p:ext>
    </p:extLst>
  </p:cSld>
  <p:clrMapOvr>
    <a:masterClrMapping/>
  </p:clrMapOvr>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4" name="正方形/長方形 13"/>
          <p:cNvSpPr>
            <a:spLocks/>
          </p:cNvSpPr>
          <p:nvPr userDrawn="1"/>
        </p:nvSpPr>
        <p:spPr>
          <a:xfrm>
            <a:off x="934891" y="2656708"/>
            <a:ext cx="4401866" cy="759127"/>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17" name="図 16"/>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38185" y="3415832"/>
            <a:ext cx="5198574" cy="421062"/>
          </a:xfrm>
          <a:prstGeom prst="rect">
            <a:avLst/>
          </a:prstGeom>
        </p:spPr>
      </p:pic>
      <p:pic>
        <p:nvPicPr>
          <p:cNvPr id="22" name="図 21"/>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6168725" y="3415832"/>
            <a:ext cx="5198574" cy="421062"/>
          </a:xfrm>
          <a:prstGeom prst="rect">
            <a:avLst/>
          </a:prstGeom>
        </p:spPr>
      </p:pic>
      <p:sp>
        <p:nvSpPr>
          <p:cNvPr id="23" name="正方形/長方形 22"/>
          <p:cNvSpPr>
            <a:spLocks/>
          </p:cNvSpPr>
          <p:nvPr userDrawn="1"/>
        </p:nvSpPr>
        <p:spPr>
          <a:xfrm>
            <a:off x="13030845" y="2656708"/>
            <a:ext cx="4401866" cy="759127"/>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24" name="図 23"/>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2222633" y="3415832"/>
            <a:ext cx="5198574" cy="421062"/>
          </a:xfrm>
          <a:prstGeom prst="rect">
            <a:avLst/>
          </a:prstGeom>
        </p:spPr>
      </p:pic>
      <p:sp>
        <p:nvSpPr>
          <p:cNvPr id="27" name="正方形/長方形 26"/>
          <p:cNvSpPr>
            <a:spLocks/>
          </p:cNvSpPr>
          <p:nvPr userDrawn="1"/>
        </p:nvSpPr>
        <p:spPr>
          <a:xfrm>
            <a:off x="6977818" y="2656708"/>
            <a:ext cx="4401866" cy="759127"/>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8" name="テキスト プレースホルダー 11"/>
          <p:cNvSpPr>
            <a:spLocks noGrp="1"/>
          </p:cNvSpPr>
          <p:nvPr>
            <p:ph type="body" sz="quarter" idx="15" hasCustomPrompt="1"/>
          </p:nvPr>
        </p:nvSpPr>
        <p:spPr>
          <a:xfrm>
            <a:off x="1000271" y="2692888"/>
            <a:ext cx="4178136" cy="686765"/>
          </a:xfrm>
        </p:spPr>
        <p:txBody>
          <a:bodyPr anchor="ctr">
            <a:no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29" name="テキスト プレースホルダー 11"/>
          <p:cNvSpPr>
            <a:spLocks noGrp="1"/>
          </p:cNvSpPr>
          <p:nvPr>
            <p:ph type="body" sz="quarter" idx="16" hasCustomPrompt="1"/>
          </p:nvPr>
        </p:nvSpPr>
        <p:spPr>
          <a:xfrm>
            <a:off x="7043102" y="2692888"/>
            <a:ext cx="4178136" cy="686765"/>
          </a:xfrm>
        </p:spPr>
        <p:txBody>
          <a:bodyPr anchor="ctr">
            <a:no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31" name="テキスト プレースホルダー 11"/>
          <p:cNvSpPr>
            <a:spLocks noGrp="1"/>
          </p:cNvSpPr>
          <p:nvPr>
            <p:ph type="body" sz="quarter" idx="18" hasCustomPrompt="1"/>
          </p:nvPr>
        </p:nvSpPr>
        <p:spPr>
          <a:xfrm>
            <a:off x="13142711" y="2692888"/>
            <a:ext cx="4178136" cy="686765"/>
          </a:xfrm>
        </p:spPr>
        <p:txBody>
          <a:bodyPr anchor="ctr">
            <a:no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32" name="テキスト プレースホルダー 11"/>
          <p:cNvSpPr>
            <a:spLocks noGrp="1"/>
          </p:cNvSpPr>
          <p:nvPr>
            <p:ph type="body" sz="quarter" idx="19" hasCustomPrompt="1"/>
          </p:nvPr>
        </p:nvSpPr>
        <p:spPr>
          <a:xfrm>
            <a:off x="904764" y="3504791"/>
            <a:ext cx="4401866" cy="2122570"/>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3" name="テキスト プレースホルダー 11"/>
          <p:cNvSpPr>
            <a:spLocks noGrp="1"/>
          </p:cNvSpPr>
          <p:nvPr>
            <p:ph type="body" sz="quarter" idx="20" hasCustomPrompt="1"/>
          </p:nvPr>
        </p:nvSpPr>
        <p:spPr>
          <a:xfrm>
            <a:off x="6947690" y="3512817"/>
            <a:ext cx="4401866" cy="2122570"/>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35" name="テキスト プレースホルダー 11"/>
          <p:cNvSpPr>
            <a:spLocks noGrp="1"/>
          </p:cNvSpPr>
          <p:nvPr>
            <p:ph type="body" sz="quarter" idx="22" hasCustomPrompt="1"/>
          </p:nvPr>
        </p:nvSpPr>
        <p:spPr>
          <a:xfrm>
            <a:off x="13030845" y="3512817"/>
            <a:ext cx="4401866" cy="2122570"/>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25" name="正方形/長方形 24"/>
          <p:cNvSpPr>
            <a:spLocks/>
          </p:cNvSpPr>
          <p:nvPr userDrawn="1"/>
        </p:nvSpPr>
        <p:spPr>
          <a:xfrm>
            <a:off x="934891" y="5973410"/>
            <a:ext cx="4401866" cy="759127"/>
          </a:xfrm>
          <a:prstGeom prst="rect">
            <a:avLst/>
          </a:prstGeom>
          <a:gradFill flip="none" rotWithShape="1">
            <a:gsLst>
              <a:gs pos="0">
                <a:schemeClr val="bg1">
                  <a:lumMod val="90000"/>
                  <a:lumOff val="10000"/>
                </a:schemeClr>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26" name="図 25"/>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6168725" y="6732537"/>
            <a:ext cx="5198574" cy="421062"/>
          </a:xfrm>
          <a:prstGeom prst="rect">
            <a:avLst/>
          </a:prstGeom>
        </p:spPr>
      </p:pic>
      <p:sp>
        <p:nvSpPr>
          <p:cNvPr id="30" name="正方形/長方形 29"/>
          <p:cNvSpPr>
            <a:spLocks/>
          </p:cNvSpPr>
          <p:nvPr userDrawn="1"/>
        </p:nvSpPr>
        <p:spPr>
          <a:xfrm>
            <a:off x="13030845" y="5973410"/>
            <a:ext cx="4401866" cy="759127"/>
          </a:xfrm>
          <a:prstGeom prst="rect">
            <a:avLst/>
          </a:prstGeom>
          <a:gradFill flip="none" rotWithShape="1">
            <a:gsLst>
              <a:gs pos="0">
                <a:schemeClr val="bg1">
                  <a:lumMod val="90000"/>
                  <a:lumOff val="10000"/>
                </a:schemeClr>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pic>
        <p:nvPicPr>
          <p:cNvPr id="34" name="図 33"/>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2222633" y="6732537"/>
            <a:ext cx="5198574" cy="421062"/>
          </a:xfrm>
          <a:prstGeom prst="rect">
            <a:avLst/>
          </a:prstGeom>
        </p:spPr>
      </p:pic>
      <p:sp>
        <p:nvSpPr>
          <p:cNvPr id="36" name="正方形/長方形 35"/>
          <p:cNvSpPr>
            <a:spLocks/>
          </p:cNvSpPr>
          <p:nvPr userDrawn="1"/>
        </p:nvSpPr>
        <p:spPr>
          <a:xfrm>
            <a:off x="6977818" y="5973410"/>
            <a:ext cx="4401866" cy="759127"/>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37" name="テキスト プレースホルダー 11"/>
          <p:cNvSpPr>
            <a:spLocks noGrp="1"/>
          </p:cNvSpPr>
          <p:nvPr>
            <p:ph type="body" sz="quarter" idx="23" hasCustomPrompt="1"/>
          </p:nvPr>
        </p:nvSpPr>
        <p:spPr>
          <a:xfrm>
            <a:off x="1000271" y="6009591"/>
            <a:ext cx="4178136" cy="686765"/>
          </a:xfrm>
        </p:spPr>
        <p:txBody>
          <a:bodyPr anchor="ctr">
            <a:no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40" name="テキスト プレースホルダー 11"/>
          <p:cNvSpPr>
            <a:spLocks noGrp="1"/>
          </p:cNvSpPr>
          <p:nvPr>
            <p:ph type="body" sz="quarter" idx="24" hasCustomPrompt="1"/>
          </p:nvPr>
        </p:nvSpPr>
        <p:spPr>
          <a:xfrm>
            <a:off x="7043102" y="6009591"/>
            <a:ext cx="4178136" cy="686765"/>
          </a:xfrm>
        </p:spPr>
        <p:txBody>
          <a:bodyPr anchor="ctr">
            <a:no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41" name="テキスト プレースホルダー 11"/>
          <p:cNvSpPr>
            <a:spLocks noGrp="1"/>
          </p:cNvSpPr>
          <p:nvPr>
            <p:ph type="body" sz="quarter" idx="25" hasCustomPrompt="1"/>
          </p:nvPr>
        </p:nvSpPr>
        <p:spPr>
          <a:xfrm>
            <a:off x="13142711" y="6009591"/>
            <a:ext cx="4178136" cy="686765"/>
          </a:xfrm>
        </p:spPr>
        <p:txBody>
          <a:bodyPr anchor="ctr">
            <a:no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42" name="テキスト プレースホルダー 11"/>
          <p:cNvSpPr>
            <a:spLocks noGrp="1"/>
          </p:cNvSpPr>
          <p:nvPr>
            <p:ph type="body" sz="quarter" idx="26" hasCustomPrompt="1"/>
          </p:nvPr>
        </p:nvSpPr>
        <p:spPr>
          <a:xfrm>
            <a:off x="904764" y="6821496"/>
            <a:ext cx="4401866" cy="2122570"/>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43" name="テキスト プレースホルダー 11"/>
          <p:cNvSpPr>
            <a:spLocks noGrp="1"/>
          </p:cNvSpPr>
          <p:nvPr>
            <p:ph type="body" sz="quarter" idx="27" hasCustomPrompt="1"/>
          </p:nvPr>
        </p:nvSpPr>
        <p:spPr>
          <a:xfrm>
            <a:off x="6947690" y="6829522"/>
            <a:ext cx="4401866" cy="2122570"/>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sp>
        <p:nvSpPr>
          <p:cNvPr id="44" name="テキスト プレースホルダー 11"/>
          <p:cNvSpPr>
            <a:spLocks noGrp="1"/>
          </p:cNvSpPr>
          <p:nvPr>
            <p:ph type="body" sz="quarter" idx="28" hasCustomPrompt="1"/>
          </p:nvPr>
        </p:nvSpPr>
        <p:spPr>
          <a:xfrm>
            <a:off x="13030845" y="6829522"/>
            <a:ext cx="4401866" cy="2122570"/>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400" baseline="0">
                <a:solidFill>
                  <a:schemeClr val="bg1">
                    <a:lumMod val="90000"/>
                    <a:lumOff val="10000"/>
                  </a:schemeClr>
                </a:solidFill>
              </a:defRPr>
            </a:lvl1pPr>
          </a:lstStyle>
          <a:p>
            <a:pPr lvl="0"/>
            <a:r>
              <a:rPr lang="en-US" dirty="0"/>
              <a:t>Text Here</a:t>
            </a:r>
          </a:p>
        </p:txBody>
      </p:sp>
      <p:pic>
        <p:nvPicPr>
          <p:cNvPr id="45" name="図 44"/>
          <p:cNvPicPr>
            <a:picLocks noChangeAspect="1"/>
          </p:cNvPicPr>
          <p:nvPr userDrawn="1"/>
        </p:nvPicPr>
        <p:blipFill rotWithShape="1">
          <a:blip r:embed="rId5">
            <a:extLst>
              <a:ext uri="{28A0092B-C50C-407E-A947-70E740481C1C}">
                <a14:useLocalDpi xmlns:a14="http://schemas.microsoft.com/office/drawing/2010/main" val="0"/>
              </a:ext>
            </a:extLst>
          </a:blip>
          <a:srcRect l="26741"/>
          <a:stretch/>
        </p:blipFill>
        <p:spPr>
          <a:xfrm>
            <a:off x="138185" y="6732536"/>
            <a:ext cx="5198574" cy="421062"/>
          </a:xfrm>
          <a:prstGeom prst="rect">
            <a:avLst/>
          </a:prstGeom>
        </p:spPr>
      </p:pic>
    </p:spTree>
    <p:extLst>
      <p:ext uri="{BB962C8B-B14F-4D97-AF65-F5344CB8AC3E}">
        <p14:creationId xmlns:p14="http://schemas.microsoft.com/office/powerpoint/2010/main" val="1845865796"/>
      </p:ext>
    </p:extLst>
  </p:cSld>
  <p:clrMapOvr>
    <a:masterClrMapping/>
  </p:clrMapOvr>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32" name="テキスト プレースホルダー 11"/>
          <p:cNvSpPr>
            <a:spLocks noGrp="1"/>
          </p:cNvSpPr>
          <p:nvPr>
            <p:ph type="body" sz="quarter" idx="19" hasCustomPrompt="1"/>
          </p:nvPr>
        </p:nvSpPr>
        <p:spPr>
          <a:xfrm>
            <a:off x="1753530" y="3844761"/>
            <a:ext cx="1746090" cy="1281425"/>
          </a:xfrm>
        </p:spPr>
        <p:txBody>
          <a:bodyPr anchor="ctr">
            <a:norm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6601" baseline="0">
                <a:solidFill>
                  <a:schemeClr val="accent1"/>
                </a:solidFill>
              </a:defRPr>
            </a:lvl1pPr>
          </a:lstStyle>
          <a:p>
            <a:pPr lvl="0"/>
            <a:r>
              <a:rPr lang="en-US" dirty="0"/>
              <a:t>00%</a:t>
            </a:r>
          </a:p>
        </p:txBody>
      </p:sp>
      <p:sp>
        <p:nvSpPr>
          <p:cNvPr id="42" name="テキスト プレースホルダー 11"/>
          <p:cNvSpPr>
            <a:spLocks noGrp="1"/>
          </p:cNvSpPr>
          <p:nvPr>
            <p:ph type="body" sz="quarter" idx="30" hasCustomPrompt="1"/>
          </p:nvPr>
        </p:nvSpPr>
        <p:spPr>
          <a:xfrm>
            <a:off x="6047264" y="3830906"/>
            <a:ext cx="1746090" cy="1281425"/>
          </a:xfrm>
        </p:spPr>
        <p:txBody>
          <a:bodyPr anchor="ctr">
            <a:norm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6601" baseline="0">
                <a:solidFill>
                  <a:schemeClr val="bg1">
                    <a:lumMod val="90000"/>
                    <a:lumOff val="10000"/>
                  </a:schemeClr>
                </a:solidFill>
              </a:defRPr>
            </a:lvl1pPr>
          </a:lstStyle>
          <a:p>
            <a:pPr lvl="0"/>
            <a:r>
              <a:rPr lang="en-US" dirty="0"/>
              <a:t>00%</a:t>
            </a:r>
          </a:p>
        </p:txBody>
      </p:sp>
      <p:sp>
        <p:nvSpPr>
          <p:cNvPr id="43" name="テキスト プレースホルダー 11"/>
          <p:cNvSpPr>
            <a:spLocks noGrp="1"/>
          </p:cNvSpPr>
          <p:nvPr>
            <p:ph type="body" sz="quarter" idx="31" hasCustomPrompt="1"/>
          </p:nvPr>
        </p:nvSpPr>
        <p:spPr>
          <a:xfrm>
            <a:off x="10354182" y="3817051"/>
            <a:ext cx="1746090" cy="1281425"/>
          </a:xfrm>
        </p:spPr>
        <p:txBody>
          <a:bodyPr anchor="ctr">
            <a:norm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6601" baseline="0">
                <a:solidFill>
                  <a:schemeClr val="accent1"/>
                </a:solidFill>
              </a:defRPr>
            </a:lvl1pPr>
          </a:lstStyle>
          <a:p>
            <a:pPr lvl="0"/>
            <a:r>
              <a:rPr lang="en-US" dirty="0"/>
              <a:t>00%</a:t>
            </a:r>
          </a:p>
        </p:txBody>
      </p:sp>
      <p:sp>
        <p:nvSpPr>
          <p:cNvPr id="44" name="テキスト プレースホルダー 11"/>
          <p:cNvSpPr>
            <a:spLocks noGrp="1"/>
          </p:cNvSpPr>
          <p:nvPr>
            <p:ph type="body" sz="quarter" idx="32" hasCustomPrompt="1"/>
          </p:nvPr>
        </p:nvSpPr>
        <p:spPr>
          <a:xfrm>
            <a:off x="14675883" y="3817054"/>
            <a:ext cx="1746090" cy="1281425"/>
          </a:xfrm>
        </p:spPr>
        <p:txBody>
          <a:bodyPr anchor="ctr">
            <a:norm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6601" baseline="0">
                <a:solidFill>
                  <a:schemeClr val="bg1">
                    <a:lumMod val="90000"/>
                    <a:lumOff val="10000"/>
                  </a:schemeClr>
                </a:solidFill>
              </a:defRPr>
            </a:lvl1pPr>
          </a:lstStyle>
          <a:p>
            <a:pPr lvl="0"/>
            <a:r>
              <a:rPr lang="en-US" dirty="0"/>
              <a:t>00%</a:t>
            </a:r>
          </a:p>
        </p:txBody>
      </p:sp>
      <p:sp>
        <p:nvSpPr>
          <p:cNvPr id="11" name="グラフ プレースホルダー 10"/>
          <p:cNvSpPr>
            <a:spLocks noGrp="1"/>
          </p:cNvSpPr>
          <p:nvPr>
            <p:ph type="chart" sz="quarter" idx="25" hasCustomPrompt="1"/>
          </p:nvPr>
        </p:nvSpPr>
        <p:spPr>
          <a:xfrm>
            <a:off x="715965" y="2535238"/>
            <a:ext cx="3829050" cy="3814638"/>
          </a:xfrm>
        </p:spPr>
        <p:txBody>
          <a:bodyPr>
            <a:normAutofit/>
          </a:bodyPr>
          <a:lstStyle>
            <a:lvl1pPr>
              <a:defRPr sz="2000"/>
            </a:lvl1pPr>
          </a:lstStyle>
          <a:p>
            <a:r>
              <a:rPr lang="en-US" dirty="0"/>
              <a:t>Add Graph</a:t>
            </a:r>
          </a:p>
        </p:txBody>
      </p:sp>
      <p:sp>
        <p:nvSpPr>
          <p:cNvPr id="36" name="グラフ プレースホルダー 10"/>
          <p:cNvSpPr>
            <a:spLocks noGrp="1"/>
          </p:cNvSpPr>
          <p:nvPr>
            <p:ph type="chart" sz="quarter" idx="26" hasCustomPrompt="1"/>
          </p:nvPr>
        </p:nvSpPr>
        <p:spPr>
          <a:xfrm>
            <a:off x="5026065" y="2535238"/>
            <a:ext cx="3829050" cy="3814638"/>
          </a:xfrm>
        </p:spPr>
        <p:txBody>
          <a:bodyPr>
            <a:normAutofit/>
          </a:bodyPr>
          <a:lstStyle>
            <a:lvl1pPr>
              <a:defRPr sz="2000"/>
            </a:lvl1pPr>
          </a:lstStyle>
          <a:p>
            <a:r>
              <a:rPr lang="en-US" dirty="0"/>
              <a:t>Add Graph</a:t>
            </a:r>
          </a:p>
        </p:txBody>
      </p:sp>
      <p:sp>
        <p:nvSpPr>
          <p:cNvPr id="37" name="グラフ プレースホルダー 10"/>
          <p:cNvSpPr>
            <a:spLocks noGrp="1"/>
          </p:cNvSpPr>
          <p:nvPr>
            <p:ph type="chart" sz="quarter" idx="27" hasCustomPrompt="1"/>
          </p:nvPr>
        </p:nvSpPr>
        <p:spPr>
          <a:xfrm>
            <a:off x="9317300" y="2535238"/>
            <a:ext cx="3829050" cy="3814638"/>
          </a:xfrm>
        </p:spPr>
        <p:txBody>
          <a:bodyPr>
            <a:normAutofit/>
          </a:bodyPr>
          <a:lstStyle>
            <a:lvl1pPr>
              <a:defRPr sz="2000"/>
            </a:lvl1pPr>
          </a:lstStyle>
          <a:p>
            <a:r>
              <a:rPr lang="en-US" dirty="0"/>
              <a:t>Add Graph</a:t>
            </a:r>
          </a:p>
        </p:txBody>
      </p:sp>
      <p:sp>
        <p:nvSpPr>
          <p:cNvPr id="40" name="グラフ プレースホルダー 10"/>
          <p:cNvSpPr>
            <a:spLocks noGrp="1"/>
          </p:cNvSpPr>
          <p:nvPr>
            <p:ph type="chart" sz="quarter" idx="28" hasCustomPrompt="1"/>
          </p:nvPr>
        </p:nvSpPr>
        <p:spPr>
          <a:xfrm>
            <a:off x="13586346" y="2535239"/>
            <a:ext cx="3829050" cy="3814638"/>
          </a:xfrm>
        </p:spPr>
        <p:txBody>
          <a:bodyPr>
            <a:normAutofit/>
          </a:bodyPr>
          <a:lstStyle>
            <a:lvl1pPr>
              <a:defRPr sz="2000"/>
            </a:lvl1pPr>
          </a:lstStyle>
          <a:p>
            <a:r>
              <a:rPr lang="en-US" dirty="0"/>
              <a:t>Add Graph</a:t>
            </a:r>
          </a:p>
        </p:txBody>
      </p:sp>
      <p:pic>
        <p:nvPicPr>
          <p:cNvPr id="17" name="図 16"/>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267986" y="7261094"/>
            <a:ext cx="4268616" cy="421062"/>
          </a:xfrm>
          <a:prstGeom prst="rect">
            <a:avLst/>
          </a:prstGeom>
        </p:spPr>
      </p:pic>
      <p:pic>
        <p:nvPicPr>
          <p:cNvPr id="22" name="図 21"/>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4544398" y="7230362"/>
            <a:ext cx="4268616" cy="421062"/>
          </a:xfrm>
          <a:prstGeom prst="rect">
            <a:avLst/>
          </a:prstGeom>
        </p:spPr>
      </p:pic>
      <p:pic>
        <p:nvPicPr>
          <p:cNvPr id="24" name="図 2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8855113" y="7274948"/>
            <a:ext cx="4268616" cy="421062"/>
          </a:xfrm>
          <a:prstGeom prst="rect">
            <a:avLst/>
          </a:prstGeom>
        </p:spPr>
      </p:pic>
      <p:pic>
        <p:nvPicPr>
          <p:cNvPr id="34" name="図 33"/>
          <p:cNvPicPr>
            <a:picLocks noChangeAspect="1"/>
          </p:cNvPicPr>
          <p:nvPr userDrawn="1"/>
        </p:nvPicPr>
        <p:blipFill rotWithShape="1">
          <a:blip r:embed="rId2">
            <a:extLst>
              <a:ext uri="{28A0092B-C50C-407E-A947-70E740481C1C}">
                <a14:useLocalDpi xmlns:a14="http://schemas.microsoft.com/office/drawing/2010/main" val="0"/>
              </a:ext>
            </a:extLst>
          </a:blip>
          <a:srcRect l="26741"/>
          <a:stretch/>
        </p:blipFill>
        <p:spPr>
          <a:xfrm>
            <a:off x="13123730" y="7274949"/>
            <a:ext cx="4268616" cy="421062"/>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14" name="正方形/長方形 13"/>
          <p:cNvSpPr>
            <a:spLocks/>
          </p:cNvSpPr>
          <p:nvPr userDrawn="1"/>
        </p:nvSpPr>
        <p:spPr>
          <a:xfrm>
            <a:off x="716648" y="6515822"/>
            <a:ext cx="3819854" cy="759127"/>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3" name="正方形/長方形 22"/>
          <p:cNvSpPr>
            <a:spLocks/>
          </p:cNvSpPr>
          <p:nvPr userDrawn="1"/>
        </p:nvSpPr>
        <p:spPr>
          <a:xfrm>
            <a:off x="9317300" y="6515822"/>
            <a:ext cx="3819854" cy="759127"/>
          </a:xfrm>
          <a:prstGeom prst="rect">
            <a:avLst/>
          </a:prstGeom>
          <a:gradFill flip="none" rotWithShape="1">
            <a:gsLst>
              <a:gs pos="0">
                <a:schemeClr val="accent5">
                  <a:lumMod val="50000"/>
                </a:schemeClr>
              </a:gs>
              <a:gs pos="50000">
                <a:schemeClr val="accent5">
                  <a:lumMod val="75000"/>
                </a:schemeClr>
              </a:gs>
              <a:gs pos="100000">
                <a:srgbClr val="3A75FB"/>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7" name="正方形/長方形 26"/>
          <p:cNvSpPr>
            <a:spLocks/>
          </p:cNvSpPr>
          <p:nvPr userDrawn="1"/>
        </p:nvSpPr>
        <p:spPr>
          <a:xfrm>
            <a:off x="5010382" y="6515822"/>
            <a:ext cx="3819854" cy="759127"/>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8" name="テキスト プレースホルダー 11"/>
          <p:cNvSpPr>
            <a:spLocks noGrp="1"/>
          </p:cNvSpPr>
          <p:nvPr>
            <p:ph type="body" sz="quarter" idx="15" hasCustomPrompt="1"/>
          </p:nvPr>
        </p:nvSpPr>
        <p:spPr>
          <a:xfrm>
            <a:off x="782028" y="6532673"/>
            <a:ext cx="3625705"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29" name="テキスト プレースホルダー 11"/>
          <p:cNvSpPr>
            <a:spLocks noGrp="1"/>
          </p:cNvSpPr>
          <p:nvPr>
            <p:ph type="body" sz="quarter" idx="16" hasCustomPrompt="1"/>
          </p:nvPr>
        </p:nvSpPr>
        <p:spPr>
          <a:xfrm>
            <a:off x="5075666" y="6532674"/>
            <a:ext cx="3625705"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31" name="テキスト プレースホルダー 11"/>
          <p:cNvSpPr>
            <a:spLocks noGrp="1"/>
          </p:cNvSpPr>
          <p:nvPr>
            <p:ph type="body" sz="quarter" idx="18" hasCustomPrompt="1"/>
          </p:nvPr>
        </p:nvSpPr>
        <p:spPr>
          <a:xfrm>
            <a:off x="9429165" y="6532674"/>
            <a:ext cx="3625705"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33" name="テキスト プレースホルダー 11"/>
          <p:cNvSpPr>
            <a:spLocks noGrp="1"/>
          </p:cNvSpPr>
          <p:nvPr>
            <p:ph type="body" sz="quarter" idx="20" hasCustomPrompt="1"/>
          </p:nvPr>
        </p:nvSpPr>
        <p:spPr>
          <a:xfrm>
            <a:off x="4980255" y="7371935"/>
            <a:ext cx="3819854" cy="1862686"/>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lumMod val="90000"/>
                    <a:lumOff val="10000"/>
                  </a:schemeClr>
                </a:solidFill>
              </a:defRPr>
            </a:lvl1pPr>
          </a:lstStyle>
          <a:p>
            <a:pPr lvl="0"/>
            <a:r>
              <a:rPr lang="en-US" dirty="0"/>
              <a:t>Text Here</a:t>
            </a:r>
          </a:p>
        </p:txBody>
      </p:sp>
      <p:sp>
        <p:nvSpPr>
          <p:cNvPr id="35" name="テキスト プレースホルダー 11"/>
          <p:cNvSpPr>
            <a:spLocks noGrp="1"/>
          </p:cNvSpPr>
          <p:nvPr>
            <p:ph type="body" sz="quarter" idx="22" hasCustomPrompt="1"/>
          </p:nvPr>
        </p:nvSpPr>
        <p:spPr>
          <a:xfrm>
            <a:off x="9317300" y="7371935"/>
            <a:ext cx="3819854" cy="1862686"/>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lumMod val="90000"/>
                    <a:lumOff val="10000"/>
                  </a:schemeClr>
                </a:solidFill>
              </a:defRPr>
            </a:lvl1pPr>
          </a:lstStyle>
          <a:p>
            <a:pPr lvl="0"/>
            <a:r>
              <a:rPr lang="en-US" dirty="0"/>
              <a:t>Text Here</a:t>
            </a:r>
          </a:p>
        </p:txBody>
      </p:sp>
      <p:sp>
        <p:nvSpPr>
          <p:cNvPr id="25" name="正方形/長方形 24"/>
          <p:cNvSpPr>
            <a:spLocks/>
          </p:cNvSpPr>
          <p:nvPr userDrawn="1"/>
        </p:nvSpPr>
        <p:spPr>
          <a:xfrm>
            <a:off x="13586345" y="6515822"/>
            <a:ext cx="3819854" cy="759127"/>
          </a:xfrm>
          <a:prstGeom prst="rect">
            <a:avLst/>
          </a:prstGeom>
          <a:gradFill flip="none" rotWithShape="1">
            <a:gsLst>
              <a:gs pos="0">
                <a:schemeClr val="bg1"/>
              </a:gs>
              <a:gs pos="50000">
                <a:schemeClr val="bg1">
                  <a:lumMod val="75000"/>
                  <a:lumOff val="25000"/>
                </a:schemeClr>
              </a:gs>
              <a:gs pos="100000">
                <a:schemeClr val="bg1">
                  <a:lumMod val="50000"/>
                  <a:lumOff val="50000"/>
                </a:schemeClr>
              </a:gs>
            </a:gsLst>
            <a:lin ang="10800000" scaled="1"/>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700" dirty="0">
              <a:solidFill>
                <a:schemeClr val="bg1"/>
              </a:solidFill>
            </a:endParaRPr>
          </a:p>
        </p:txBody>
      </p:sp>
      <p:sp>
        <p:nvSpPr>
          <p:cNvPr id="26" name="テキスト プレースホルダー 11"/>
          <p:cNvSpPr>
            <a:spLocks noGrp="1"/>
          </p:cNvSpPr>
          <p:nvPr>
            <p:ph type="body" sz="quarter" idx="23" hasCustomPrompt="1"/>
          </p:nvPr>
        </p:nvSpPr>
        <p:spPr>
          <a:xfrm>
            <a:off x="13651629" y="6532674"/>
            <a:ext cx="3625705" cy="686765"/>
          </a:xfrm>
        </p:spPr>
        <p:txBody>
          <a:bodyPr anchor="ctr">
            <a:noAutofit/>
          </a:bodyPr>
          <a:lstStyle>
            <a:lvl1pPr marL="0" marR="0" indent="0" algn="ctr" defTabSz="1371522" rtl="0" eaLnBrk="1" fontAlgn="auto" latinLnBrk="0" hangingPunct="1">
              <a:lnSpc>
                <a:spcPct val="100000"/>
              </a:lnSpc>
              <a:spcBef>
                <a:spcPts val="1500"/>
              </a:spcBef>
              <a:spcAft>
                <a:spcPts val="0"/>
              </a:spcAft>
              <a:buClrTx/>
              <a:buSzTx/>
              <a:buFont typeface="Arial" panose="020B0604020202020204" pitchFamily="34" charset="0"/>
              <a:buNone/>
              <a:tabLst/>
              <a:defRPr sz="2800" baseline="0">
                <a:solidFill>
                  <a:schemeClr val="bg1">
                    <a:lumMod val="10000"/>
                    <a:lumOff val="90000"/>
                  </a:schemeClr>
                </a:solidFill>
                <a:latin typeface="Aileron Thin" pitchFamily="50" charset="0"/>
              </a:defRPr>
            </a:lvl1pPr>
          </a:lstStyle>
          <a:p>
            <a:pPr lvl="0"/>
            <a:r>
              <a:rPr lang="en-US" dirty="0"/>
              <a:t>Text Here</a:t>
            </a:r>
          </a:p>
        </p:txBody>
      </p:sp>
      <p:sp>
        <p:nvSpPr>
          <p:cNvPr id="30" name="テキスト プレースホルダー 11"/>
          <p:cNvSpPr>
            <a:spLocks noGrp="1"/>
          </p:cNvSpPr>
          <p:nvPr>
            <p:ph type="body" sz="quarter" idx="24" hasCustomPrompt="1"/>
          </p:nvPr>
        </p:nvSpPr>
        <p:spPr>
          <a:xfrm>
            <a:off x="13556219" y="7371935"/>
            <a:ext cx="3819854" cy="1862686"/>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lumMod val="90000"/>
                    <a:lumOff val="10000"/>
                  </a:schemeClr>
                </a:solidFill>
              </a:defRPr>
            </a:lvl1pPr>
          </a:lstStyle>
          <a:p>
            <a:pPr lvl="0"/>
            <a:r>
              <a:rPr lang="en-US" dirty="0"/>
              <a:t>Text Here</a:t>
            </a:r>
          </a:p>
        </p:txBody>
      </p:sp>
      <p:sp>
        <p:nvSpPr>
          <p:cNvPr id="41" name="テキスト プレースホルダー 11"/>
          <p:cNvSpPr>
            <a:spLocks noGrp="1"/>
          </p:cNvSpPr>
          <p:nvPr>
            <p:ph type="body" sz="quarter" idx="29" hasCustomPrompt="1"/>
          </p:nvPr>
        </p:nvSpPr>
        <p:spPr>
          <a:xfrm>
            <a:off x="724544" y="7385473"/>
            <a:ext cx="3819854" cy="1862686"/>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2000" baseline="0">
                <a:solidFill>
                  <a:schemeClr val="bg1">
                    <a:lumMod val="90000"/>
                    <a:lumOff val="10000"/>
                  </a:schemeClr>
                </a:solidFill>
              </a:defRPr>
            </a:lvl1pPr>
          </a:lstStyle>
          <a:p>
            <a:pPr lvl="0"/>
            <a:r>
              <a:rPr lang="en-US" dirty="0"/>
              <a:t>Text Here</a:t>
            </a:r>
          </a:p>
        </p:txBody>
      </p:sp>
    </p:spTree>
    <p:extLst>
      <p:ext uri="{BB962C8B-B14F-4D97-AF65-F5344CB8AC3E}">
        <p14:creationId xmlns:p14="http://schemas.microsoft.com/office/powerpoint/2010/main" val="1489884151"/>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low">
    <p:spTree>
      <p:nvGrpSpPr>
        <p:cNvPr id="1" name=""/>
        <p:cNvGrpSpPr/>
        <p:nvPr/>
      </p:nvGrpSpPr>
      <p:grpSpPr>
        <a:xfrm>
          <a:off x="0" y="0"/>
          <a:ext cx="0" cy="0"/>
          <a:chOff x="0" y="0"/>
          <a:chExt cx="0" cy="0"/>
        </a:xfrm>
      </p:grpSpPr>
      <p:sp>
        <p:nvSpPr>
          <p:cNvPr id="11" name="フリーフォーム 10"/>
          <p:cNvSpPr/>
          <p:nvPr userDrawn="1"/>
        </p:nvSpPr>
        <p:spPr>
          <a:xfrm>
            <a:off x="-495300" y="4622800"/>
            <a:ext cx="19062700" cy="2336800"/>
          </a:xfrm>
          <a:custGeom>
            <a:avLst/>
            <a:gdLst>
              <a:gd name="connsiteX0" fmla="*/ 0 w 19062700"/>
              <a:gd name="connsiteY0" fmla="*/ 0 h 2336800"/>
              <a:gd name="connsiteX1" fmla="*/ 2730500 w 19062700"/>
              <a:gd name="connsiteY1" fmla="*/ 1524000 h 2336800"/>
              <a:gd name="connsiteX2" fmla="*/ 5384800 w 19062700"/>
              <a:gd name="connsiteY2" fmla="*/ 749300 h 2336800"/>
              <a:gd name="connsiteX3" fmla="*/ 7264400 w 19062700"/>
              <a:gd name="connsiteY3" fmla="*/ 2336800 h 2336800"/>
              <a:gd name="connsiteX4" fmla="*/ 9740900 w 19062700"/>
              <a:gd name="connsiteY4" fmla="*/ 965200 h 2336800"/>
              <a:gd name="connsiteX5" fmla="*/ 12700000 w 19062700"/>
              <a:gd name="connsiteY5" fmla="*/ 1663700 h 2336800"/>
              <a:gd name="connsiteX6" fmla="*/ 15316200 w 19062700"/>
              <a:gd name="connsiteY6" fmla="*/ 584200 h 2336800"/>
              <a:gd name="connsiteX7" fmla="*/ 19062700 w 19062700"/>
              <a:gd name="connsiteY7" fmla="*/ 2159000 h 2336800"/>
              <a:gd name="connsiteX8" fmla="*/ 19037300 w 19062700"/>
              <a:gd name="connsiteY8" fmla="*/ 2159000 h 2336800"/>
              <a:gd name="connsiteX9" fmla="*/ 19037300 w 19062700"/>
              <a:gd name="connsiteY9" fmla="*/ 215900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62700" h="2336800">
                <a:moveTo>
                  <a:pt x="0" y="0"/>
                </a:moveTo>
                <a:lnTo>
                  <a:pt x="2730500" y="1524000"/>
                </a:lnTo>
                <a:lnTo>
                  <a:pt x="5384800" y="749300"/>
                </a:lnTo>
                <a:lnTo>
                  <a:pt x="7264400" y="2336800"/>
                </a:lnTo>
                <a:lnTo>
                  <a:pt x="9740900" y="965200"/>
                </a:lnTo>
                <a:lnTo>
                  <a:pt x="12700000" y="1663700"/>
                </a:lnTo>
                <a:lnTo>
                  <a:pt x="15316200" y="584200"/>
                </a:lnTo>
                <a:lnTo>
                  <a:pt x="19062700" y="2159000"/>
                </a:lnTo>
                <a:lnTo>
                  <a:pt x="19037300" y="2159000"/>
                </a:lnTo>
                <a:lnTo>
                  <a:pt x="19037300" y="2159000"/>
                </a:lnTo>
              </a:path>
            </a:pathLst>
          </a:custGeom>
          <a:noFill/>
          <a:ln>
            <a:solidFill>
              <a:srgbClr val="3A75F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6" name="円/楕円 45"/>
          <p:cNvSpPr/>
          <p:nvPr userDrawn="1"/>
        </p:nvSpPr>
        <p:spPr>
          <a:xfrm>
            <a:off x="14683188" y="5077723"/>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57529" y="349768"/>
            <a:ext cx="3728884" cy="2306936"/>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7" y="9572691"/>
            <a:ext cx="18286410" cy="714313"/>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12031" y="9570622"/>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5" name="スライド番号プレースホルダー 4"/>
          <p:cNvSpPr>
            <a:spLocks noGrp="1"/>
          </p:cNvSpPr>
          <p:nvPr>
            <p:ph type="sldNum" sz="quarter" idx="12"/>
          </p:nvPr>
        </p:nvSpPr>
        <p:spPr>
          <a:xfrm>
            <a:off x="14750746" y="1016155"/>
            <a:ext cx="3710263" cy="776544"/>
          </a:xfrm>
        </p:spPr>
        <p:txBody>
          <a:bodyPr/>
          <a:lstStyle>
            <a:lvl1pPr algn="l">
              <a:defRPr sz="4400">
                <a:solidFill>
                  <a:schemeClr val="bg1">
                    <a:lumMod val="10000"/>
                    <a:lumOff val="90000"/>
                  </a:schemeClr>
                </a:solidFill>
              </a:defRPr>
            </a:lvl1pPr>
          </a:lstStyle>
          <a:p>
            <a:r>
              <a:rPr lang="en-US" dirty="0"/>
              <a:t> </a:t>
            </a:r>
            <a:r>
              <a:rPr lang="en-US" dirty="0">
                <a:latin typeface="+mj-lt"/>
              </a:rPr>
              <a:t>SLIDE </a:t>
            </a:r>
            <a:fld id="{511F482C-44AA-46E6-BA1A-E4C16BAF3A94}" type="slidenum">
              <a:rPr lang="en-US" sz="7201" smtClean="0">
                <a:latin typeface="+mj-lt"/>
              </a:rPr>
              <a:pPr/>
              <a:t>‹Nº›</a:t>
            </a:fld>
            <a:endParaRPr lang="en-US" sz="7201" dirty="0">
              <a:latin typeface="+mj-lt"/>
            </a:endParaRP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sp>
        <p:nvSpPr>
          <p:cNvPr id="41" name="円/楕円 40"/>
          <p:cNvSpPr/>
          <p:nvPr userDrawn="1"/>
        </p:nvSpPr>
        <p:spPr>
          <a:xfrm>
            <a:off x="2098174" y="6007903"/>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42" name="円/楕円 41"/>
          <p:cNvSpPr/>
          <p:nvPr userDrawn="1"/>
        </p:nvSpPr>
        <p:spPr>
          <a:xfrm>
            <a:off x="4731081" y="5231459"/>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43" name="円/楕円 42"/>
          <p:cNvSpPr/>
          <p:nvPr userDrawn="1"/>
        </p:nvSpPr>
        <p:spPr>
          <a:xfrm>
            <a:off x="6618036" y="6813954"/>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44" name="円/楕円 43"/>
          <p:cNvSpPr/>
          <p:nvPr userDrawn="1"/>
        </p:nvSpPr>
        <p:spPr>
          <a:xfrm>
            <a:off x="9081836" y="5429654"/>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45" name="円/楕円 44"/>
          <p:cNvSpPr/>
          <p:nvPr userDrawn="1"/>
        </p:nvSpPr>
        <p:spPr>
          <a:xfrm>
            <a:off x="12030222" y="6124279"/>
            <a:ext cx="307475" cy="307475"/>
          </a:xfrm>
          <a:prstGeom prst="ellipse">
            <a:avLst/>
          </a:prstGeom>
          <a:gradFill flip="none" rotWithShape="1">
            <a:gsLst>
              <a:gs pos="0">
                <a:srgbClr val="3A75FB"/>
              </a:gs>
              <a:gs pos="42000">
                <a:schemeClr val="accent5">
                  <a:lumMod val="50000"/>
                </a:schemeClr>
              </a:gs>
              <a:gs pos="100000">
                <a:srgbClr val="FFFFFF"/>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5401" dirty="0">
              <a:solidFill>
                <a:schemeClr val="bg1">
                  <a:lumMod val="10000"/>
                  <a:lumOff val="90000"/>
                </a:schemeClr>
              </a:solidFill>
              <a:latin typeface="+mj-lt"/>
            </a:endParaRPr>
          </a:p>
        </p:txBody>
      </p:sp>
      <p:sp>
        <p:nvSpPr>
          <p:cNvPr id="49" name="テキスト プレースホルダー 11"/>
          <p:cNvSpPr>
            <a:spLocks noGrp="1"/>
          </p:cNvSpPr>
          <p:nvPr>
            <p:ph type="body" sz="quarter" idx="14" hasCustomPrompt="1"/>
          </p:nvPr>
        </p:nvSpPr>
        <p:spPr>
          <a:xfrm>
            <a:off x="934150" y="6967687"/>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50" name="テキスト プレースホルダー 11"/>
          <p:cNvSpPr>
            <a:spLocks noGrp="1"/>
          </p:cNvSpPr>
          <p:nvPr>
            <p:ph type="body" sz="quarter" idx="23" hasCustomPrompt="1"/>
          </p:nvPr>
        </p:nvSpPr>
        <p:spPr>
          <a:xfrm>
            <a:off x="922463" y="7845571"/>
            <a:ext cx="3948021" cy="140464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sp>
        <p:nvSpPr>
          <p:cNvPr id="51" name="テキスト プレースホルダー 11"/>
          <p:cNvSpPr>
            <a:spLocks noGrp="1"/>
          </p:cNvSpPr>
          <p:nvPr>
            <p:ph type="body" sz="quarter" idx="24" hasCustomPrompt="1"/>
          </p:nvPr>
        </p:nvSpPr>
        <p:spPr>
          <a:xfrm>
            <a:off x="1093381" y="2436483"/>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52" name="テキスト プレースホルダー 11"/>
          <p:cNvSpPr>
            <a:spLocks noGrp="1"/>
          </p:cNvSpPr>
          <p:nvPr>
            <p:ph type="body" sz="quarter" idx="25" hasCustomPrompt="1"/>
          </p:nvPr>
        </p:nvSpPr>
        <p:spPr>
          <a:xfrm>
            <a:off x="1081694" y="3314367"/>
            <a:ext cx="3948021" cy="140464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sp>
        <p:nvSpPr>
          <p:cNvPr id="53" name="テキスト プレースホルダー 11"/>
          <p:cNvSpPr>
            <a:spLocks noGrp="1"/>
          </p:cNvSpPr>
          <p:nvPr>
            <p:ph type="body" sz="quarter" idx="26" hasCustomPrompt="1"/>
          </p:nvPr>
        </p:nvSpPr>
        <p:spPr>
          <a:xfrm>
            <a:off x="7374024" y="7194248"/>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54" name="テキスト プレースホルダー 11"/>
          <p:cNvSpPr>
            <a:spLocks noGrp="1"/>
          </p:cNvSpPr>
          <p:nvPr>
            <p:ph type="body" sz="quarter" idx="27" hasCustomPrompt="1"/>
          </p:nvPr>
        </p:nvSpPr>
        <p:spPr>
          <a:xfrm>
            <a:off x="7362337" y="8072132"/>
            <a:ext cx="3948021" cy="140464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sp>
        <p:nvSpPr>
          <p:cNvPr id="55" name="テキスト プレースホルダー 11"/>
          <p:cNvSpPr>
            <a:spLocks noGrp="1"/>
          </p:cNvSpPr>
          <p:nvPr>
            <p:ph type="body" sz="quarter" idx="28" hasCustomPrompt="1"/>
          </p:nvPr>
        </p:nvSpPr>
        <p:spPr>
          <a:xfrm>
            <a:off x="7533774" y="2656704"/>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56" name="テキスト プレースホルダー 11"/>
          <p:cNvSpPr>
            <a:spLocks noGrp="1"/>
          </p:cNvSpPr>
          <p:nvPr>
            <p:ph type="body" sz="quarter" idx="29" hasCustomPrompt="1"/>
          </p:nvPr>
        </p:nvSpPr>
        <p:spPr>
          <a:xfrm>
            <a:off x="7522085" y="3534588"/>
            <a:ext cx="3948021" cy="140464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sp>
        <p:nvSpPr>
          <p:cNvPr id="57" name="テキスト プレースホルダー 11"/>
          <p:cNvSpPr>
            <a:spLocks noGrp="1"/>
          </p:cNvSpPr>
          <p:nvPr>
            <p:ph type="body" sz="quarter" idx="30" hasCustomPrompt="1"/>
          </p:nvPr>
        </p:nvSpPr>
        <p:spPr>
          <a:xfrm>
            <a:off x="12810134" y="6698004"/>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58" name="テキスト プレースホルダー 11"/>
          <p:cNvSpPr>
            <a:spLocks noGrp="1"/>
          </p:cNvSpPr>
          <p:nvPr>
            <p:ph type="body" sz="quarter" idx="31" hasCustomPrompt="1"/>
          </p:nvPr>
        </p:nvSpPr>
        <p:spPr>
          <a:xfrm>
            <a:off x="12798449" y="7575888"/>
            <a:ext cx="3948021" cy="140464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sp>
        <p:nvSpPr>
          <p:cNvPr id="59" name="テキスト プレースホルダー 11"/>
          <p:cNvSpPr>
            <a:spLocks noGrp="1"/>
          </p:cNvSpPr>
          <p:nvPr>
            <p:ph type="body" sz="quarter" idx="32" hasCustomPrompt="1"/>
          </p:nvPr>
        </p:nvSpPr>
        <p:spPr>
          <a:xfrm>
            <a:off x="14117556" y="2456712"/>
            <a:ext cx="3945176" cy="846842"/>
          </a:xfrm>
        </p:spPr>
        <p:txBody>
          <a:bodyPr anchor="b">
            <a:normAutofit/>
          </a:bodyPr>
          <a:lstStyle>
            <a:lvl1pPr algn="l">
              <a:defRPr sz="2400" baseline="0">
                <a:solidFill>
                  <a:srgbClr val="3A75FB"/>
                </a:solidFill>
              </a:defRPr>
            </a:lvl1pPr>
          </a:lstStyle>
          <a:p>
            <a:pPr lvl="0"/>
            <a:r>
              <a:rPr lang="en-US" dirty="0"/>
              <a:t>Text Here</a:t>
            </a:r>
          </a:p>
        </p:txBody>
      </p:sp>
      <p:sp>
        <p:nvSpPr>
          <p:cNvPr id="60" name="テキスト プレースホルダー 11"/>
          <p:cNvSpPr>
            <a:spLocks noGrp="1"/>
          </p:cNvSpPr>
          <p:nvPr>
            <p:ph type="body" sz="quarter" idx="33" hasCustomPrompt="1"/>
          </p:nvPr>
        </p:nvSpPr>
        <p:spPr>
          <a:xfrm>
            <a:off x="14105867" y="3334596"/>
            <a:ext cx="3948021" cy="1404645"/>
          </a:xfrm>
        </p:spPr>
        <p:txBody>
          <a:bodyPr anchor="t">
            <a:normAutofit/>
          </a:bodyPr>
          <a:lstStyle>
            <a:lvl1pPr marL="0" marR="0" indent="0" algn="l" defTabSz="1371522" rtl="0" eaLnBrk="1" fontAlgn="auto" latinLnBrk="0" hangingPunct="1">
              <a:lnSpc>
                <a:spcPct val="100000"/>
              </a:lnSpc>
              <a:spcBef>
                <a:spcPts val="1500"/>
              </a:spcBef>
              <a:spcAft>
                <a:spcPts val="0"/>
              </a:spcAft>
              <a:buClrTx/>
              <a:buSzTx/>
              <a:buFont typeface="Arial" panose="020B0604020202020204" pitchFamily="34" charset="0"/>
              <a:buNone/>
              <a:tabLst/>
              <a:defRPr sz="1800" baseline="0">
                <a:solidFill>
                  <a:schemeClr val="bg1"/>
                </a:solidFill>
              </a:defRPr>
            </a:lvl1pPr>
          </a:lstStyle>
          <a:p>
            <a:pPr lvl="0"/>
            <a:r>
              <a:rPr lang="en-US" dirty="0"/>
              <a:t>Text Here</a:t>
            </a:r>
            <a:br>
              <a:rPr lang="en-US" dirty="0"/>
            </a:br>
            <a:endParaRPr lang="en-US" dirty="0"/>
          </a:p>
        </p:txBody>
      </p:sp>
      <p:cxnSp>
        <p:nvCxnSpPr>
          <p:cNvPr id="13" name="直線コネクタ 12"/>
          <p:cNvCxnSpPr/>
          <p:nvPr userDrawn="1"/>
        </p:nvCxnSpPr>
        <p:spPr>
          <a:xfrm flipV="1">
            <a:off x="1878228" y="6431756"/>
            <a:ext cx="373684" cy="68967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userDrawn="1"/>
        </p:nvCxnSpPr>
        <p:spPr>
          <a:xfrm flipH="1" flipV="1">
            <a:off x="4368801" y="4376615"/>
            <a:ext cx="399795" cy="7138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a:off x="6925511" y="7261129"/>
            <a:ext cx="264776" cy="58747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flipH="1" flipV="1">
            <a:off x="8915403" y="4622800"/>
            <a:ext cx="320171" cy="71380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userDrawn="1"/>
        </p:nvCxnSpPr>
        <p:spPr>
          <a:xfrm flipH="1" flipV="1">
            <a:off x="12391171" y="6443510"/>
            <a:ext cx="651731" cy="3704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flipH="1">
            <a:off x="14848289" y="4376619"/>
            <a:ext cx="142374" cy="60308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448027"/>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40" y="2130425"/>
            <a:ext cx="7771726" cy="1470025"/>
          </a:xfrm>
        </p:spPr>
        <p:txBody>
          <a:bodyPr/>
          <a:lstStyle/>
          <a:p>
            <a:r>
              <a:rPr lang="en-US"/>
              <a:t>Click to edit Master title style</a:t>
            </a:r>
          </a:p>
        </p:txBody>
      </p:sp>
      <p:sp>
        <p:nvSpPr>
          <p:cNvPr id="3" name="Subtitle 2"/>
          <p:cNvSpPr>
            <a:spLocks noGrp="1"/>
          </p:cNvSpPr>
          <p:nvPr>
            <p:ph type="subTitle" idx="1"/>
          </p:nvPr>
        </p:nvSpPr>
        <p:spPr>
          <a:xfrm>
            <a:off x="1371481" y="3886200"/>
            <a:ext cx="6400245"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8892224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7962994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50" y="4406901"/>
            <a:ext cx="77717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250" y="2906714"/>
            <a:ext cx="7771726"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54540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Image 2">
    <p:spTree>
      <p:nvGrpSpPr>
        <p:cNvPr id="1" name=""/>
        <p:cNvGrpSpPr/>
        <p:nvPr/>
      </p:nvGrpSpPr>
      <p:grpSpPr>
        <a:xfrm>
          <a:off x="0" y="0"/>
          <a:ext cx="0" cy="0"/>
          <a:chOff x="0" y="0"/>
          <a:chExt cx="0" cy="0"/>
        </a:xfrm>
      </p:grpSpPr>
      <p:sp>
        <p:nvSpPr>
          <p:cNvPr id="9" name="図プレースホルダー 8"/>
          <p:cNvSpPr>
            <a:spLocks noGrp="1"/>
          </p:cNvSpPr>
          <p:nvPr>
            <p:ph type="pic" sz="quarter" idx="15" hasCustomPrompt="1"/>
          </p:nvPr>
        </p:nvSpPr>
        <p:spPr>
          <a:xfrm>
            <a:off x="0" y="0"/>
            <a:ext cx="18286413" cy="10287000"/>
          </a:xfrm>
        </p:spPr>
        <p:txBody>
          <a:bodyPr>
            <a:normAutofit/>
          </a:bodyPr>
          <a:lstStyle>
            <a:lvl1pPr>
              <a:defRPr sz="2000"/>
            </a:lvl1pPr>
          </a:lstStyle>
          <a:p>
            <a:r>
              <a:rPr lang="en-US" dirty="0"/>
              <a:t>Add Image</a:t>
            </a:r>
          </a:p>
        </p:txBody>
      </p:sp>
      <p:sp>
        <p:nvSpPr>
          <p:cNvPr id="3" name="Title 1"/>
          <p:cNvSpPr>
            <a:spLocks noGrp="1"/>
          </p:cNvSpPr>
          <p:nvPr>
            <p:ph type="ctrTitle" hasCustomPrompt="1"/>
          </p:nvPr>
        </p:nvSpPr>
        <p:spPr>
          <a:xfrm>
            <a:off x="571029" y="719691"/>
            <a:ext cx="13714810" cy="1409384"/>
          </a:xfrm>
        </p:spPr>
        <p:txBody>
          <a:bodyPr anchor="b">
            <a:normAutofit/>
          </a:bodyPr>
          <a:lstStyle>
            <a:lvl1pPr algn="l">
              <a:defRPr sz="6601">
                <a:solidFill>
                  <a:schemeClr val="tx1"/>
                </a:solidFill>
              </a:defRPr>
            </a:lvl1pPr>
          </a:lstStyle>
          <a:p>
            <a:r>
              <a:rPr lang="en-US" altLang="ja-JP" dirty="0"/>
              <a:t>Master Title</a:t>
            </a:r>
            <a:endParaRPr lang="en-US" dirty="0"/>
          </a:p>
        </p:txBody>
      </p:sp>
      <p:sp>
        <p:nvSpPr>
          <p:cNvPr id="4" name="Subtitle 2"/>
          <p:cNvSpPr>
            <a:spLocks noGrp="1"/>
          </p:cNvSpPr>
          <p:nvPr>
            <p:ph type="subTitle" idx="1" hasCustomPrompt="1"/>
          </p:nvPr>
        </p:nvSpPr>
        <p:spPr>
          <a:xfrm>
            <a:off x="610871" y="2033629"/>
            <a:ext cx="13714810" cy="595763"/>
          </a:xfrm>
        </p:spPr>
        <p:txBody>
          <a:bodyPr>
            <a:normAutofit/>
          </a:bodyPr>
          <a:lstStyle>
            <a:lvl1pPr marL="0" indent="0" algn="l">
              <a:buNone/>
              <a:defRPr sz="2400" baseline="0">
                <a:solidFill>
                  <a:schemeClr val="tx1"/>
                </a:solidFill>
                <a:latin typeface="+mn-lt"/>
              </a:defRPr>
            </a:lvl1pPr>
            <a:lvl2pPr marL="685759" indent="0" algn="ctr">
              <a:buNone/>
              <a:defRPr sz="3000"/>
            </a:lvl2pPr>
            <a:lvl3pPr marL="1371522" indent="0" algn="ctr">
              <a:buNone/>
              <a:defRPr sz="2700"/>
            </a:lvl3pPr>
            <a:lvl4pPr marL="2057281" indent="0" algn="ctr">
              <a:buNone/>
              <a:defRPr sz="2400"/>
            </a:lvl4pPr>
            <a:lvl5pPr marL="2743040" indent="0" algn="ctr">
              <a:buNone/>
              <a:defRPr sz="2400"/>
            </a:lvl5pPr>
            <a:lvl6pPr marL="3428800" indent="0" algn="ctr">
              <a:buNone/>
              <a:defRPr sz="2400"/>
            </a:lvl6pPr>
            <a:lvl7pPr marL="4114561" indent="0" algn="ctr">
              <a:buNone/>
              <a:defRPr sz="2400"/>
            </a:lvl7pPr>
            <a:lvl8pPr marL="4800320" indent="0" algn="ctr">
              <a:buNone/>
              <a:defRPr sz="2400"/>
            </a:lvl8pPr>
            <a:lvl9pPr marL="5486079" indent="0" algn="ctr">
              <a:buNone/>
              <a:defRPr sz="2400"/>
            </a:lvl9pPr>
          </a:lstStyle>
          <a:p>
            <a:r>
              <a:rPr lang="en-US" dirty="0"/>
              <a:t>Master Subtitle</a:t>
            </a:r>
          </a:p>
        </p:txBody>
      </p:sp>
    </p:spTree>
    <p:extLst>
      <p:ext uri="{BB962C8B-B14F-4D97-AF65-F5344CB8AC3E}">
        <p14:creationId xmlns:p14="http://schemas.microsoft.com/office/powerpoint/2010/main" val="33037088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60" y="1600201"/>
            <a:ext cx="4038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7796" y="1600201"/>
            <a:ext cx="4038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3597846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61" y="1535113"/>
            <a:ext cx="4039837" cy="63976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161" y="2174875"/>
            <a:ext cx="40398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3" y="1535113"/>
            <a:ext cx="4041424" cy="63976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623" y="2174875"/>
            <a:ext cx="40414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9004212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1010987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092653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61" y="273050"/>
            <a:ext cx="30080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4740" y="273051"/>
            <a:ext cx="511130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61" y="1435101"/>
            <a:ext cx="3008052" cy="4691063"/>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1636426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32" y="4800600"/>
            <a:ext cx="5485924"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32" y="612775"/>
            <a:ext cx="5485924" cy="4114800"/>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en-US"/>
          </a:p>
        </p:txBody>
      </p:sp>
      <p:sp>
        <p:nvSpPr>
          <p:cNvPr id="4" name="Text Placeholder 3"/>
          <p:cNvSpPr>
            <a:spLocks noGrp="1"/>
          </p:cNvSpPr>
          <p:nvPr>
            <p:ph type="body" sz="half" idx="2"/>
          </p:nvPr>
        </p:nvSpPr>
        <p:spPr>
          <a:xfrm>
            <a:off x="1792132" y="5367338"/>
            <a:ext cx="5485924" cy="804862"/>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1414430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4437810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825" y="274639"/>
            <a:ext cx="205722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160" y="274639"/>
            <a:ext cx="601927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65780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No Contents">
    <p:bg>
      <p:bgPr>
        <a:solidFill>
          <a:srgbClr val="FFFFFF"/>
        </a:solidFill>
        <a:effectLst/>
      </p:bgPr>
    </p:bg>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0" y="349767"/>
            <a:ext cx="13195274" cy="2306936"/>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9714670"/>
            <a:ext cx="18286410" cy="689706"/>
          </a:xfrm>
          <a:prstGeom prst="rect">
            <a:avLst/>
          </a:prstGeom>
        </p:spPr>
      </p:pic>
      <p:sp>
        <p:nvSpPr>
          <p:cNvPr id="2" name="タイトル 1"/>
          <p:cNvSpPr>
            <a:spLocks noGrp="1"/>
          </p:cNvSpPr>
          <p:nvPr>
            <p:ph type="title" hasCustomPrompt="1"/>
          </p:nvPr>
        </p:nvSpPr>
        <p:spPr>
          <a:xfrm>
            <a:off x="451082" y="535657"/>
            <a:ext cx="12422709" cy="1003675"/>
          </a:xfrm>
        </p:spPr>
        <p:txBody>
          <a:bodyPr/>
          <a:lstStyle>
            <a:lvl1pPr>
              <a:defRPr>
                <a:solidFill>
                  <a:schemeClr val="bg1">
                    <a:lumMod val="10000"/>
                    <a:lumOff val="90000"/>
                  </a:schemeClr>
                </a:solidFill>
              </a:defRPr>
            </a:lvl1pPr>
          </a:lstStyle>
          <a:p>
            <a:r>
              <a:rPr lang="en-US" altLang="ja-JP" dirty="0"/>
              <a:t>Slide Title</a:t>
            </a:r>
            <a:endParaRPr lang="en-US" dirty="0"/>
          </a:p>
        </p:txBody>
      </p:sp>
      <p:sp>
        <p:nvSpPr>
          <p:cNvPr id="4" name="フッター プレースホルダー 3"/>
          <p:cNvSpPr>
            <a:spLocks noGrp="1"/>
          </p:cNvSpPr>
          <p:nvPr>
            <p:ph type="ftr" sz="quarter" idx="11"/>
          </p:nvPr>
        </p:nvSpPr>
        <p:spPr>
          <a:xfrm>
            <a:off x="0" y="9675118"/>
            <a:ext cx="18298445" cy="547688"/>
          </a:xfrm>
        </p:spPr>
        <p:txBody>
          <a:bodyPr/>
          <a:lstStyle>
            <a:lvl1pPr>
              <a:defRPr sz="2000">
                <a:solidFill>
                  <a:schemeClr val="bg1">
                    <a:lumMod val="10000"/>
                    <a:lumOff val="90000"/>
                  </a:schemeClr>
                </a:solidFill>
              </a:defRPr>
            </a:lvl1pPr>
          </a:lstStyle>
          <a:p>
            <a:r>
              <a:rPr lang="en-US" dirty="0"/>
              <a:t>The Power of PowerPoint  |  http://thepopp.com</a:t>
            </a:r>
          </a:p>
        </p:txBody>
      </p:sp>
      <p:sp>
        <p:nvSpPr>
          <p:cNvPr id="10" name="テキスト プレースホルダー 9"/>
          <p:cNvSpPr>
            <a:spLocks noGrp="1"/>
          </p:cNvSpPr>
          <p:nvPr>
            <p:ph type="body" sz="quarter" idx="13" hasCustomPrompt="1"/>
          </p:nvPr>
        </p:nvSpPr>
        <p:spPr>
          <a:xfrm>
            <a:off x="481767" y="1407531"/>
            <a:ext cx="12343898" cy="457364"/>
          </a:xfrm>
        </p:spPr>
        <p:txBody>
          <a:bodyPr>
            <a:normAutofit/>
          </a:bodyPr>
          <a:lstStyle>
            <a:lvl1pPr>
              <a:defRPr sz="2400" baseline="0">
                <a:solidFill>
                  <a:schemeClr val="bg1">
                    <a:lumMod val="10000"/>
                    <a:lumOff val="90000"/>
                  </a:schemeClr>
                </a:solidFill>
              </a:defRPr>
            </a:lvl1pPr>
          </a:lstStyle>
          <a:p>
            <a:pPr lvl="0"/>
            <a:r>
              <a:rPr lang="en-US" dirty="0"/>
              <a:t>Short Description</a:t>
            </a:r>
          </a:p>
        </p:txBody>
      </p:sp>
      <p:grpSp>
        <p:nvGrpSpPr>
          <p:cNvPr id="13" name="Group 2">
            <a:extLst>
              <a:ext uri="{FF2B5EF4-FFF2-40B4-BE49-F238E27FC236}">
                <a16:creationId xmlns:a16="http://schemas.microsoft.com/office/drawing/2014/main" id="{D9AEE7E7-2C13-5074-55C3-8A3446DF3B03}"/>
              </a:ext>
            </a:extLst>
          </p:cNvPr>
          <p:cNvGrpSpPr/>
          <p:nvPr userDrawn="1"/>
        </p:nvGrpSpPr>
        <p:grpSpPr>
          <a:xfrm>
            <a:off x="15053481" y="0"/>
            <a:ext cx="3226912" cy="9714670"/>
            <a:chOff x="0" y="0"/>
            <a:chExt cx="4075554" cy="13716000"/>
          </a:xfrm>
        </p:grpSpPr>
        <p:sp>
          <p:nvSpPr>
            <p:cNvPr id="14" name="Freeform 3">
              <a:extLst>
                <a:ext uri="{FF2B5EF4-FFF2-40B4-BE49-F238E27FC236}">
                  <a16:creationId xmlns:a16="http://schemas.microsoft.com/office/drawing/2014/main" id="{6E31E830-B4A6-7DF9-B55A-B48513CDC899}"/>
                </a:ext>
              </a:extLst>
            </p:cNvPr>
            <p:cNvSpPr/>
            <p:nvPr/>
          </p:nvSpPr>
          <p:spPr>
            <a:xfrm>
              <a:off x="0" y="0"/>
              <a:ext cx="4075554" cy="4368501"/>
            </a:xfrm>
            <a:custGeom>
              <a:avLst/>
              <a:gdLst/>
              <a:ahLst/>
              <a:cxnLst/>
              <a:rect l="l" t="t" r="r" b="b"/>
              <a:pathLst>
                <a:path w="4075554" h="4368501">
                  <a:moveTo>
                    <a:pt x="0" y="0"/>
                  </a:moveTo>
                  <a:lnTo>
                    <a:pt x="4075554" y="0"/>
                  </a:lnTo>
                  <a:lnTo>
                    <a:pt x="4075554" y="4368501"/>
                  </a:lnTo>
                  <a:lnTo>
                    <a:pt x="0" y="4368501"/>
                  </a:lnTo>
                  <a:lnTo>
                    <a:pt x="0" y="0"/>
                  </a:lnTo>
                  <a:close/>
                </a:path>
              </a:pathLst>
            </a:custGeom>
            <a:blipFill>
              <a:blip r:embed="rId4">
                <a:alphaModFix amt="17000"/>
              </a:blip>
              <a:stretch>
                <a:fillRect l="-1986" t="-1566" r="-2397"/>
              </a:stretch>
            </a:blipFill>
          </p:spPr>
          <p:txBody>
            <a:bodyPr/>
            <a:lstStyle/>
            <a:p>
              <a:endParaRPr lang="es-BO"/>
            </a:p>
          </p:txBody>
        </p:sp>
        <p:sp>
          <p:nvSpPr>
            <p:cNvPr id="15" name="Freeform 4">
              <a:extLst>
                <a:ext uri="{FF2B5EF4-FFF2-40B4-BE49-F238E27FC236}">
                  <a16:creationId xmlns:a16="http://schemas.microsoft.com/office/drawing/2014/main" id="{4CBB0D2C-694B-29FC-0167-BDC1DCC5C5DC}"/>
                </a:ext>
              </a:extLst>
            </p:cNvPr>
            <p:cNvSpPr/>
            <p:nvPr/>
          </p:nvSpPr>
          <p:spPr>
            <a:xfrm>
              <a:off x="346217" y="4697391"/>
              <a:ext cx="3729337" cy="4337043"/>
            </a:xfrm>
            <a:custGeom>
              <a:avLst/>
              <a:gdLst/>
              <a:ahLst/>
              <a:cxnLst/>
              <a:rect l="l" t="t" r="r" b="b"/>
              <a:pathLst>
                <a:path w="3729337" h="4337043">
                  <a:moveTo>
                    <a:pt x="0" y="0"/>
                  </a:moveTo>
                  <a:lnTo>
                    <a:pt x="3729337" y="0"/>
                  </a:lnTo>
                  <a:lnTo>
                    <a:pt x="3729337" y="4337043"/>
                  </a:lnTo>
                  <a:lnTo>
                    <a:pt x="0" y="4337043"/>
                  </a:lnTo>
                  <a:lnTo>
                    <a:pt x="0" y="0"/>
                  </a:lnTo>
                  <a:close/>
                </a:path>
              </a:pathLst>
            </a:custGeom>
            <a:blipFill>
              <a:blip r:embed="rId5">
                <a:alphaModFix amt="17000"/>
              </a:blip>
              <a:stretch>
                <a:fillRect l="-2142" t="-1151" r="-1071" b="-1151"/>
              </a:stretch>
            </a:blipFill>
          </p:spPr>
          <p:txBody>
            <a:bodyPr/>
            <a:lstStyle/>
            <a:p>
              <a:endParaRPr lang="es-BO"/>
            </a:p>
          </p:txBody>
        </p:sp>
        <p:sp>
          <p:nvSpPr>
            <p:cNvPr id="16" name="Freeform 5">
              <a:extLst>
                <a:ext uri="{FF2B5EF4-FFF2-40B4-BE49-F238E27FC236}">
                  <a16:creationId xmlns:a16="http://schemas.microsoft.com/office/drawing/2014/main" id="{114929D5-61F5-0967-C596-28DE4BEC83B2}"/>
                </a:ext>
              </a:extLst>
            </p:cNvPr>
            <p:cNvSpPr/>
            <p:nvPr/>
          </p:nvSpPr>
          <p:spPr>
            <a:xfrm>
              <a:off x="174741" y="9368968"/>
              <a:ext cx="3900813" cy="4347032"/>
            </a:xfrm>
            <a:custGeom>
              <a:avLst/>
              <a:gdLst/>
              <a:ahLst/>
              <a:cxnLst/>
              <a:rect l="l" t="t" r="r" b="b"/>
              <a:pathLst>
                <a:path w="3900813" h="4347032">
                  <a:moveTo>
                    <a:pt x="0" y="0"/>
                  </a:moveTo>
                  <a:lnTo>
                    <a:pt x="3900813" y="0"/>
                  </a:lnTo>
                  <a:lnTo>
                    <a:pt x="3900813" y="4347032"/>
                  </a:lnTo>
                  <a:lnTo>
                    <a:pt x="0" y="4347032"/>
                  </a:lnTo>
                  <a:lnTo>
                    <a:pt x="0" y="0"/>
                  </a:lnTo>
                  <a:close/>
                </a:path>
              </a:pathLst>
            </a:custGeom>
            <a:blipFill>
              <a:blip r:embed="rId6">
                <a:alphaModFix amt="17000"/>
              </a:blip>
              <a:stretch>
                <a:fillRect l="-1024" t="-1148" r="-1280" b="-919"/>
              </a:stretch>
            </a:blipFill>
          </p:spPr>
          <p:txBody>
            <a:bodyPr/>
            <a:lstStyle/>
            <a:p>
              <a:endParaRPr lang="es-BO"/>
            </a:p>
          </p:txBody>
        </p:sp>
      </p:grpSp>
    </p:spTree>
    <p:extLst>
      <p:ext uri="{BB962C8B-B14F-4D97-AF65-F5344CB8AC3E}">
        <p14:creationId xmlns:p14="http://schemas.microsoft.com/office/powerpoint/2010/main" val="3033748937"/>
      </p:ext>
    </p:extLst>
  </p:cSld>
  <p:clrMapOvr>
    <a:masterClrMapping/>
  </p:clrMapOvr>
  <p:hf hdr="0" dt="0"/>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image" Target="../media/image9.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image" Target="../media/image9.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theme" Target="../theme/theme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5.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448"/>
            <a:ext cx="18286408" cy="10286105"/>
          </a:xfrm>
          <a:prstGeom prst="rect">
            <a:avLst/>
          </a:prstGeom>
        </p:spPr>
      </p:pic>
      <p:sp>
        <p:nvSpPr>
          <p:cNvPr id="2" name="Title Placeholder 1"/>
          <p:cNvSpPr>
            <a:spLocks noGrp="1"/>
          </p:cNvSpPr>
          <p:nvPr>
            <p:ph type="title"/>
          </p:nvPr>
        </p:nvSpPr>
        <p:spPr>
          <a:xfrm>
            <a:off x="1257191" y="547690"/>
            <a:ext cx="15772031" cy="1988345"/>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257191" y="2738440"/>
            <a:ext cx="15772031" cy="6527007"/>
          </a:xfrm>
          <a:prstGeom prst="rect">
            <a:avLst/>
          </a:prstGeom>
        </p:spPr>
        <p:txBody>
          <a:bodyPr vert="horz" lIns="91440" tIns="45720" rIns="91440" bIns="45720" rtlCol="0">
            <a:normAutofit/>
          </a:bodyPr>
          <a:lstStyle/>
          <a:p>
            <a:pPr lvl="0"/>
            <a:r>
              <a:rPr lang="en-US" dirty="0"/>
              <a:t>Master Text</a:t>
            </a:r>
          </a:p>
        </p:txBody>
      </p:sp>
    </p:spTree>
    <p:extLst>
      <p:ext uri="{BB962C8B-B14F-4D97-AF65-F5344CB8AC3E}">
        <p14:creationId xmlns:p14="http://schemas.microsoft.com/office/powerpoint/2010/main" val="3643403323"/>
      </p:ext>
    </p:extLst>
  </p:cSld>
  <p:clrMap bg1="lt1" tx1="dk1" bg2="lt2" tx2="dk2" accent1="accent1" accent2="accent2" accent3="accent3" accent4="accent4" accent5="accent5" accent6="accent6" hlink="hlink" folHlink="folHlink"/>
  <p:sldLayoutIdLst>
    <p:sldLayoutId id="2147483726" r:id="rId1"/>
    <p:sldLayoutId id="2147483741" r:id="rId2"/>
    <p:sldLayoutId id="2147483661" r:id="rId3"/>
    <p:sldLayoutId id="2147483666" r:id="rId4"/>
    <p:sldLayoutId id="2147483690" r:id="rId5"/>
    <p:sldLayoutId id="2147483696" r:id="rId6"/>
    <p:sldLayoutId id="2147483684" r:id="rId7"/>
    <p:sldLayoutId id="2147483695" r:id="rId8"/>
    <p:sldLayoutId id="2147483768" r:id="rId9"/>
  </p:sldLayoutIdLst>
  <p:txStyles>
    <p:titleStyle>
      <a:lvl1pPr algn="l" defTabSz="1371555" rtl="0" eaLnBrk="1" latinLnBrk="0" hangingPunct="1">
        <a:lnSpc>
          <a:spcPct val="90000"/>
        </a:lnSpc>
        <a:spcBef>
          <a:spcPct val="0"/>
        </a:spcBef>
        <a:buNone/>
        <a:defRPr sz="6601" kern="1200" baseline="0">
          <a:solidFill>
            <a:schemeClr val="tx1"/>
          </a:solidFill>
          <a:latin typeface="+mj-lt"/>
          <a:ea typeface="+mj-ea"/>
          <a:cs typeface="+mj-cs"/>
        </a:defRPr>
      </a:lvl1pPr>
    </p:titleStyle>
    <p:bodyStyle>
      <a:lvl1pPr marL="0" indent="0" algn="l" defTabSz="1371555"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65" indent="-342888" algn="l" defTabSz="1371555" rtl="0" eaLnBrk="1" latinLnBrk="0" hangingPunct="1">
        <a:lnSpc>
          <a:spcPct val="90000"/>
        </a:lnSpc>
        <a:spcBef>
          <a:spcPts val="751"/>
        </a:spcBef>
        <a:buFont typeface="Arial" panose="020B0604020202020204" pitchFamily="34" charset="0"/>
        <a:buChar char="•"/>
        <a:defRPr sz="3600" kern="1200">
          <a:solidFill>
            <a:schemeClr val="tx1"/>
          </a:solidFill>
          <a:latin typeface="+mn-lt"/>
          <a:ea typeface="+mn-ea"/>
          <a:cs typeface="+mn-cs"/>
        </a:defRPr>
      </a:lvl2pPr>
      <a:lvl3pPr marL="1714443" indent="-342888" algn="l" defTabSz="1371555" rtl="0" eaLnBrk="1" latinLnBrk="0" hangingPunct="1">
        <a:lnSpc>
          <a:spcPct val="90000"/>
        </a:lnSpc>
        <a:spcBef>
          <a:spcPts val="751"/>
        </a:spcBef>
        <a:buFont typeface="Arial" panose="020B0604020202020204" pitchFamily="34" charset="0"/>
        <a:buChar char="•"/>
        <a:defRPr sz="3000" kern="1200">
          <a:solidFill>
            <a:schemeClr val="tx1"/>
          </a:solidFill>
          <a:latin typeface="+mn-lt"/>
          <a:ea typeface="+mn-ea"/>
          <a:cs typeface="+mn-cs"/>
        </a:defRPr>
      </a:lvl3pPr>
      <a:lvl4pPr marL="2400220" indent="-342888" algn="l" defTabSz="1371555"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4pPr>
      <a:lvl5pPr marL="3085997" indent="-342888" algn="l" defTabSz="1371555"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5pPr>
      <a:lvl6pPr marL="3771775" indent="-342888" algn="l" defTabSz="1371555"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6pPr>
      <a:lvl7pPr marL="4457552" indent="-342888" algn="l" defTabSz="1371555"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7pPr>
      <a:lvl8pPr marL="5143328" indent="-342888" algn="l" defTabSz="1371555"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8pPr>
      <a:lvl9pPr marL="5829105" indent="-342888" algn="l" defTabSz="1371555"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55" rtl="0" eaLnBrk="1" latinLnBrk="0" hangingPunct="1">
        <a:defRPr sz="2700" kern="1200">
          <a:solidFill>
            <a:schemeClr val="tx1"/>
          </a:solidFill>
          <a:latin typeface="+mn-lt"/>
          <a:ea typeface="+mn-ea"/>
          <a:cs typeface="+mn-cs"/>
        </a:defRPr>
      </a:lvl1pPr>
      <a:lvl2pPr marL="685777" algn="l" defTabSz="1371555" rtl="0" eaLnBrk="1" latinLnBrk="0" hangingPunct="1">
        <a:defRPr sz="2700" kern="1200">
          <a:solidFill>
            <a:schemeClr val="tx1"/>
          </a:solidFill>
          <a:latin typeface="+mn-lt"/>
          <a:ea typeface="+mn-ea"/>
          <a:cs typeface="+mn-cs"/>
        </a:defRPr>
      </a:lvl2pPr>
      <a:lvl3pPr marL="1371555" algn="l" defTabSz="1371555" rtl="0" eaLnBrk="1" latinLnBrk="0" hangingPunct="1">
        <a:defRPr sz="2700" kern="1200">
          <a:solidFill>
            <a:schemeClr val="tx1"/>
          </a:solidFill>
          <a:latin typeface="+mn-lt"/>
          <a:ea typeface="+mn-ea"/>
          <a:cs typeface="+mn-cs"/>
        </a:defRPr>
      </a:lvl3pPr>
      <a:lvl4pPr marL="2057332" algn="l" defTabSz="1371555" rtl="0" eaLnBrk="1" latinLnBrk="0" hangingPunct="1">
        <a:defRPr sz="2700" kern="1200">
          <a:solidFill>
            <a:schemeClr val="tx1"/>
          </a:solidFill>
          <a:latin typeface="+mn-lt"/>
          <a:ea typeface="+mn-ea"/>
          <a:cs typeface="+mn-cs"/>
        </a:defRPr>
      </a:lvl4pPr>
      <a:lvl5pPr marL="2743108" algn="l" defTabSz="1371555" rtl="0" eaLnBrk="1" latinLnBrk="0" hangingPunct="1">
        <a:defRPr sz="2700" kern="1200">
          <a:solidFill>
            <a:schemeClr val="tx1"/>
          </a:solidFill>
          <a:latin typeface="+mn-lt"/>
          <a:ea typeface="+mn-ea"/>
          <a:cs typeface="+mn-cs"/>
        </a:defRPr>
      </a:lvl5pPr>
      <a:lvl6pPr marL="3428885" algn="l" defTabSz="1371555" rtl="0" eaLnBrk="1" latinLnBrk="0" hangingPunct="1">
        <a:defRPr sz="2700" kern="1200">
          <a:solidFill>
            <a:schemeClr val="tx1"/>
          </a:solidFill>
          <a:latin typeface="+mn-lt"/>
          <a:ea typeface="+mn-ea"/>
          <a:cs typeface="+mn-cs"/>
        </a:defRPr>
      </a:lvl6pPr>
      <a:lvl7pPr marL="4114663" algn="l" defTabSz="1371555" rtl="0" eaLnBrk="1" latinLnBrk="0" hangingPunct="1">
        <a:defRPr sz="2700" kern="1200">
          <a:solidFill>
            <a:schemeClr val="tx1"/>
          </a:solidFill>
          <a:latin typeface="+mn-lt"/>
          <a:ea typeface="+mn-ea"/>
          <a:cs typeface="+mn-cs"/>
        </a:defRPr>
      </a:lvl7pPr>
      <a:lvl8pPr marL="4800440" algn="l" defTabSz="1371555" rtl="0" eaLnBrk="1" latinLnBrk="0" hangingPunct="1">
        <a:defRPr sz="2700" kern="1200">
          <a:solidFill>
            <a:schemeClr val="tx1"/>
          </a:solidFill>
          <a:latin typeface="+mn-lt"/>
          <a:ea typeface="+mn-ea"/>
          <a:cs typeface="+mn-cs"/>
        </a:defRPr>
      </a:lvl8pPr>
      <a:lvl9pPr marL="5486217" algn="l" defTabSz="1371555"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1E3B3FF-2631-81EF-3CB3-1841ACEEF6BF}"/>
              </a:ext>
            </a:extLst>
          </p:cNvPr>
          <p:cNvSpPr>
            <a:spLocks noGrp="1"/>
          </p:cNvSpPr>
          <p:nvPr>
            <p:ph type="title"/>
          </p:nvPr>
        </p:nvSpPr>
        <p:spPr>
          <a:xfrm>
            <a:off x="1257300" y="547688"/>
            <a:ext cx="15771813" cy="1989137"/>
          </a:xfrm>
          <a:prstGeom prst="rect">
            <a:avLst/>
          </a:prstGeom>
        </p:spPr>
        <p:txBody>
          <a:bodyPr vert="horz" lIns="91440" tIns="45720" rIns="91440" bIns="45720" rtlCol="0" anchor="ctr">
            <a:normAutofit/>
          </a:body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EDB86904-5D9E-1C4C-05A0-C5AC9E59095B}"/>
              </a:ext>
            </a:extLst>
          </p:cNvPr>
          <p:cNvSpPr>
            <a:spLocks noGrp="1"/>
          </p:cNvSpPr>
          <p:nvPr>
            <p:ph type="body" idx="1"/>
          </p:nvPr>
        </p:nvSpPr>
        <p:spPr>
          <a:xfrm>
            <a:off x="1257300" y="2738438"/>
            <a:ext cx="15771813" cy="65278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5027E5DD-E47B-2A7F-9B59-D2B85FBDA820}"/>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77534CE-11FD-4CD6-AE50-AE3C0A1490DC}" type="datetimeFigureOut">
              <a:rPr lang="es-BO" smtClean="0"/>
              <a:t>12/4/2024</a:t>
            </a:fld>
            <a:endParaRPr lang="es-BO"/>
          </a:p>
        </p:txBody>
      </p:sp>
      <p:sp>
        <p:nvSpPr>
          <p:cNvPr id="5" name="Marcador de pie de página 4">
            <a:extLst>
              <a:ext uri="{FF2B5EF4-FFF2-40B4-BE49-F238E27FC236}">
                <a16:creationId xmlns:a16="http://schemas.microsoft.com/office/drawing/2014/main" id="{D4B47DC9-3275-1E27-5AFE-6BDAF800C788}"/>
              </a:ext>
            </a:extLst>
          </p:cNvPr>
          <p:cNvSpPr>
            <a:spLocks noGrp="1"/>
          </p:cNvSpPr>
          <p:nvPr>
            <p:ph type="ftr" sz="quarter" idx="3"/>
          </p:nvPr>
        </p:nvSpPr>
        <p:spPr>
          <a:xfrm>
            <a:off x="6057900" y="9534525"/>
            <a:ext cx="6170613"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p>
        </p:txBody>
      </p:sp>
      <p:sp>
        <p:nvSpPr>
          <p:cNvPr id="6" name="Marcador de número de diapositiva 5">
            <a:extLst>
              <a:ext uri="{FF2B5EF4-FFF2-40B4-BE49-F238E27FC236}">
                <a16:creationId xmlns:a16="http://schemas.microsoft.com/office/drawing/2014/main" id="{8D938939-E102-8CB4-DDEE-F3B57A2A59C1}"/>
              </a:ext>
            </a:extLst>
          </p:cNvPr>
          <p:cNvSpPr>
            <a:spLocks noGrp="1"/>
          </p:cNvSpPr>
          <p:nvPr>
            <p:ph type="sldNum" sz="quarter" idx="4"/>
          </p:nvPr>
        </p:nvSpPr>
        <p:spPr>
          <a:xfrm>
            <a:off x="12914313"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EA34E573-23E2-449F-9C9E-ACFAC6787B81}" type="slidenum">
              <a:rPr lang="es-BO" smtClean="0"/>
              <a:t>‹Nº›</a:t>
            </a:fld>
            <a:endParaRPr lang="es-BO"/>
          </a:p>
        </p:txBody>
      </p:sp>
    </p:spTree>
    <p:extLst>
      <p:ext uri="{BB962C8B-B14F-4D97-AF65-F5344CB8AC3E}">
        <p14:creationId xmlns:p14="http://schemas.microsoft.com/office/powerpoint/2010/main" val="310042928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 y="449"/>
            <a:ext cx="18286408" cy="10286105"/>
          </a:xfrm>
          <a:prstGeom prst="rect">
            <a:avLst/>
          </a:prstGeom>
        </p:spPr>
      </p:pic>
      <p:sp>
        <p:nvSpPr>
          <p:cNvPr id="2" name="Title Placeholder 1"/>
          <p:cNvSpPr>
            <a:spLocks noGrp="1"/>
          </p:cNvSpPr>
          <p:nvPr>
            <p:ph type="title"/>
          </p:nvPr>
        </p:nvSpPr>
        <p:spPr>
          <a:xfrm>
            <a:off x="1257191" y="547692"/>
            <a:ext cx="15772031" cy="1988345"/>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257191" y="2738442"/>
            <a:ext cx="15772031" cy="6527007"/>
          </a:xfrm>
          <a:prstGeom prst="rect">
            <a:avLst/>
          </a:prstGeom>
        </p:spPr>
        <p:txBody>
          <a:bodyPr vert="horz" lIns="91440" tIns="45720" rIns="91440" bIns="45720" rtlCol="0">
            <a:normAutofit/>
          </a:bodyPr>
          <a:lstStyle/>
          <a:p>
            <a:pPr lvl="0"/>
            <a:r>
              <a:rPr lang="en-US" dirty="0"/>
              <a:t>Master Text</a:t>
            </a:r>
          </a:p>
        </p:txBody>
      </p:sp>
      <p:sp>
        <p:nvSpPr>
          <p:cNvPr id="4" name="Date Placeholder 3"/>
          <p:cNvSpPr>
            <a:spLocks noGrp="1"/>
          </p:cNvSpPr>
          <p:nvPr>
            <p:ph type="dt" sz="half" idx="2"/>
          </p:nvPr>
        </p:nvSpPr>
        <p:spPr>
          <a:xfrm>
            <a:off x="1257191" y="9534526"/>
            <a:ext cx="4114443"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409FA452-9612-4568-8725-0F7234F92C21}" type="datetimeFigureOut">
              <a:rPr lang="en-US" smtClean="0"/>
              <a:t>4/12/2024</a:t>
            </a:fld>
            <a:endParaRPr lang="en-US"/>
          </a:p>
        </p:txBody>
      </p:sp>
      <p:sp>
        <p:nvSpPr>
          <p:cNvPr id="5" name="Footer Placeholder 4"/>
          <p:cNvSpPr>
            <a:spLocks noGrp="1"/>
          </p:cNvSpPr>
          <p:nvPr>
            <p:ph type="ftr" sz="quarter" idx="3"/>
          </p:nvPr>
        </p:nvSpPr>
        <p:spPr>
          <a:xfrm>
            <a:off x="6057375" y="9534526"/>
            <a:ext cx="6171664"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dirty="0"/>
              <a:t>The Power of PowerPoint</a:t>
            </a:r>
          </a:p>
        </p:txBody>
      </p:sp>
      <p:sp>
        <p:nvSpPr>
          <p:cNvPr id="6" name="Slide Number Placeholder 5"/>
          <p:cNvSpPr>
            <a:spLocks noGrp="1"/>
          </p:cNvSpPr>
          <p:nvPr>
            <p:ph type="sldNum" sz="quarter" idx="4"/>
          </p:nvPr>
        </p:nvSpPr>
        <p:spPr>
          <a:xfrm>
            <a:off x="12914779" y="9534526"/>
            <a:ext cx="4114443"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511F482C-44AA-46E6-BA1A-E4C16BAF3A94}" type="slidenum">
              <a:rPr lang="en-US" smtClean="0"/>
              <a:t>‹Nº›</a:t>
            </a:fld>
            <a:endParaRPr lang="en-US"/>
          </a:p>
        </p:txBody>
      </p:sp>
    </p:spTree>
    <p:extLst>
      <p:ext uri="{BB962C8B-B14F-4D97-AF65-F5344CB8AC3E}">
        <p14:creationId xmlns:p14="http://schemas.microsoft.com/office/powerpoint/2010/main" val="933584058"/>
      </p:ext>
    </p:extLst>
  </p:cSld>
  <p:clrMap bg1="lt1" tx1="dk1" bg2="lt2" tx2="dk2" accent1="accent1" accent2="accent2" accent3="accent3" accent4="accent4" accent5="accent5" accent6="accent6" hlink="hlink" folHlink="folHlink"/>
  <p:sldLayoutIdLst>
    <p:sldLayoutId id="2147483663" r:id="rId1"/>
    <p:sldLayoutId id="2147483725" r:id="rId2"/>
    <p:sldLayoutId id="2147483664" r:id="rId3"/>
    <p:sldLayoutId id="2147483687" r:id="rId4"/>
    <p:sldLayoutId id="2147483686" r:id="rId5"/>
    <p:sldLayoutId id="2147483692" r:id="rId6"/>
    <p:sldLayoutId id="2147483680" r:id="rId7"/>
    <p:sldLayoutId id="2147483683" r:id="rId8"/>
    <p:sldLayoutId id="2147483665" r:id="rId9"/>
    <p:sldLayoutId id="2147483667" r:id="rId10"/>
    <p:sldLayoutId id="2147483668" r:id="rId11"/>
    <p:sldLayoutId id="2147483670" r:id="rId12"/>
    <p:sldLayoutId id="2147483671" r:id="rId13"/>
    <p:sldLayoutId id="2147483685" r:id="rId14"/>
    <p:sldLayoutId id="2147483672" r:id="rId15"/>
    <p:sldLayoutId id="2147483693" r:id="rId16"/>
    <p:sldLayoutId id="2147483681" r:id="rId17"/>
    <p:sldLayoutId id="2147483673" r:id="rId18"/>
    <p:sldLayoutId id="2147483669" r:id="rId19"/>
    <p:sldLayoutId id="2147483674" r:id="rId20"/>
    <p:sldLayoutId id="2147483677" r:id="rId21"/>
    <p:sldLayoutId id="2147483675" r:id="rId22"/>
    <p:sldLayoutId id="2147483678" r:id="rId23"/>
    <p:sldLayoutId id="2147483679" r:id="rId24"/>
    <p:sldLayoutId id="2147483688" r:id="rId25"/>
    <p:sldLayoutId id="2147483694" r:id="rId26"/>
    <p:sldLayoutId id="2147483689" r:id="rId27"/>
    <p:sldLayoutId id="2147483682" r:id="rId28"/>
    <p:sldLayoutId id="2147483769" r:id="rId29"/>
  </p:sldLayoutIdLst>
  <p:txStyles>
    <p:titleStyle>
      <a:lvl1pPr algn="l" defTabSz="1371522" rtl="0" eaLnBrk="1" latinLnBrk="0" hangingPunct="1">
        <a:lnSpc>
          <a:spcPct val="90000"/>
        </a:lnSpc>
        <a:spcBef>
          <a:spcPct val="0"/>
        </a:spcBef>
        <a:buNone/>
        <a:defRPr sz="6601" kern="1200" baseline="0">
          <a:solidFill>
            <a:schemeClr val="tx1"/>
          </a:solidFill>
          <a:latin typeface="+mj-lt"/>
          <a:ea typeface="+mj-ea"/>
          <a:cs typeface="+mj-cs"/>
        </a:defRPr>
      </a:lvl1pPr>
    </p:titleStyle>
    <p:bodyStyle>
      <a:lvl1pPr marL="0" indent="0" algn="l" defTabSz="1371522"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40" indent="-342880" algn="l" defTabSz="1371522" rtl="0" eaLnBrk="1" latinLnBrk="0" hangingPunct="1">
        <a:lnSpc>
          <a:spcPct val="90000"/>
        </a:lnSpc>
        <a:spcBef>
          <a:spcPts val="751"/>
        </a:spcBef>
        <a:buFont typeface="Arial" panose="020B0604020202020204" pitchFamily="34" charset="0"/>
        <a:buChar char="•"/>
        <a:defRPr sz="3600" kern="1200">
          <a:solidFill>
            <a:schemeClr val="tx1"/>
          </a:solidFill>
          <a:latin typeface="+mn-lt"/>
          <a:ea typeface="+mn-ea"/>
          <a:cs typeface="+mn-cs"/>
        </a:defRPr>
      </a:lvl2pPr>
      <a:lvl3pPr marL="1714401" indent="-342880" algn="l" defTabSz="1371522" rtl="0" eaLnBrk="1" latinLnBrk="0" hangingPunct="1">
        <a:lnSpc>
          <a:spcPct val="90000"/>
        </a:lnSpc>
        <a:spcBef>
          <a:spcPts val="751"/>
        </a:spcBef>
        <a:buFont typeface="Arial" panose="020B0604020202020204" pitchFamily="34" charset="0"/>
        <a:buChar char="•"/>
        <a:defRPr sz="3000" kern="1200">
          <a:solidFill>
            <a:schemeClr val="tx1"/>
          </a:solidFill>
          <a:latin typeface="+mn-lt"/>
          <a:ea typeface="+mn-ea"/>
          <a:cs typeface="+mn-cs"/>
        </a:defRPr>
      </a:lvl3pPr>
      <a:lvl4pPr marL="2400160" indent="-342880" algn="l" defTabSz="1371522"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4pPr>
      <a:lvl5pPr marL="3085919" indent="-342880" algn="l" defTabSz="1371522"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5pPr>
      <a:lvl6pPr marL="3771681" indent="-342880" algn="l" defTabSz="1371522"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6pPr>
      <a:lvl7pPr marL="4457441" indent="-342880" algn="l" defTabSz="1371522"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7pPr>
      <a:lvl8pPr marL="5143200" indent="-342880" algn="l" defTabSz="1371522"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8pPr>
      <a:lvl9pPr marL="5828960" indent="-342880" algn="l" defTabSz="1371522"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22" rtl="0" eaLnBrk="1" latinLnBrk="0" hangingPunct="1">
        <a:defRPr sz="2700" kern="1200">
          <a:solidFill>
            <a:schemeClr val="tx1"/>
          </a:solidFill>
          <a:latin typeface="+mn-lt"/>
          <a:ea typeface="+mn-ea"/>
          <a:cs typeface="+mn-cs"/>
        </a:defRPr>
      </a:lvl1pPr>
      <a:lvl2pPr marL="685759" algn="l" defTabSz="1371522" rtl="0" eaLnBrk="1" latinLnBrk="0" hangingPunct="1">
        <a:defRPr sz="2700" kern="1200">
          <a:solidFill>
            <a:schemeClr val="tx1"/>
          </a:solidFill>
          <a:latin typeface="+mn-lt"/>
          <a:ea typeface="+mn-ea"/>
          <a:cs typeface="+mn-cs"/>
        </a:defRPr>
      </a:lvl2pPr>
      <a:lvl3pPr marL="1371522" algn="l" defTabSz="1371522" rtl="0" eaLnBrk="1" latinLnBrk="0" hangingPunct="1">
        <a:defRPr sz="2700" kern="1200">
          <a:solidFill>
            <a:schemeClr val="tx1"/>
          </a:solidFill>
          <a:latin typeface="+mn-lt"/>
          <a:ea typeface="+mn-ea"/>
          <a:cs typeface="+mn-cs"/>
        </a:defRPr>
      </a:lvl3pPr>
      <a:lvl4pPr marL="2057281" algn="l" defTabSz="1371522" rtl="0" eaLnBrk="1" latinLnBrk="0" hangingPunct="1">
        <a:defRPr sz="2700" kern="1200">
          <a:solidFill>
            <a:schemeClr val="tx1"/>
          </a:solidFill>
          <a:latin typeface="+mn-lt"/>
          <a:ea typeface="+mn-ea"/>
          <a:cs typeface="+mn-cs"/>
        </a:defRPr>
      </a:lvl4pPr>
      <a:lvl5pPr marL="2743040" algn="l" defTabSz="1371522" rtl="0" eaLnBrk="1" latinLnBrk="0" hangingPunct="1">
        <a:defRPr sz="2700" kern="1200">
          <a:solidFill>
            <a:schemeClr val="tx1"/>
          </a:solidFill>
          <a:latin typeface="+mn-lt"/>
          <a:ea typeface="+mn-ea"/>
          <a:cs typeface="+mn-cs"/>
        </a:defRPr>
      </a:lvl5pPr>
      <a:lvl6pPr marL="3428800" algn="l" defTabSz="1371522" rtl="0" eaLnBrk="1" latinLnBrk="0" hangingPunct="1">
        <a:defRPr sz="2700" kern="1200">
          <a:solidFill>
            <a:schemeClr val="tx1"/>
          </a:solidFill>
          <a:latin typeface="+mn-lt"/>
          <a:ea typeface="+mn-ea"/>
          <a:cs typeface="+mn-cs"/>
        </a:defRPr>
      </a:lvl6pPr>
      <a:lvl7pPr marL="4114561" algn="l" defTabSz="1371522" rtl="0" eaLnBrk="1" latinLnBrk="0" hangingPunct="1">
        <a:defRPr sz="2700" kern="1200">
          <a:solidFill>
            <a:schemeClr val="tx1"/>
          </a:solidFill>
          <a:latin typeface="+mn-lt"/>
          <a:ea typeface="+mn-ea"/>
          <a:cs typeface="+mn-cs"/>
        </a:defRPr>
      </a:lvl7pPr>
      <a:lvl8pPr marL="4800320" algn="l" defTabSz="1371522" rtl="0" eaLnBrk="1" latinLnBrk="0" hangingPunct="1">
        <a:defRPr sz="2700" kern="1200">
          <a:solidFill>
            <a:schemeClr val="tx1"/>
          </a:solidFill>
          <a:latin typeface="+mn-lt"/>
          <a:ea typeface="+mn-ea"/>
          <a:cs typeface="+mn-cs"/>
        </a:defRPr>
      </a:lvl8pPr>
      <a:lvl9pPr marL="5486079" algn="l" defTabSz="1371522"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 y="449"/>
            <a:ext cx="18286408" cy="10286105"/>
          </a:xfrm>
          <a:prstGeom prst="rect">
            <a:avLst/>
          </a:prstGeom>
        </p:spPr>
      </p:pic>
      <p:sp>
        <p:nvSpPr>
          <p:cNvPr id="2" name="Title Placeholder 1"/>
          <p:cNvSpPr>
            <a:spLocks noGrp="1"/>
          </p:cNvSpPr>
          <p:nvPr>
            <p:ph type="title"/>
          </p:nvPr>
        </p:nvSpPr>
        <p:spPr>
          <a:xfrm>
            <a:off x="1257191" y="547692"/>
            <a:ext cx="15772031" cy="1988345"/>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257191" y="2738442"/>
            <a:ext cx="15772031" cy="6527007"/>
          </a:xfrm>
          <a:prstGeom prst="rect">
            <a:avLst/>
          </a:prstGeom>
        </p:spPr>
        <p:txBody>
          <a:bodyPr vert="horz" lIns="91440" tIns="45720" rIns="91440" bIns="45720" rtlCol="0">
            <a:normAutofit/>
          </a:bodyPr>
          <a:lstStyle/>
          <a:p>
            <a:pPr lvl="0"/>
            <a:r>
              <a:rPr lang="en-US" dirty="0"/>
              <a:t>Master Text</a:t>
            </a:r>
          </a:p>
        </p:txBody>
      </p:sp>
      <p:sp>
        <p:nvSpPr>
          <p:cNvPr id="4" name="Date Placeholder 3"/>
          <p:cNvSpPr>
            <a:spLocks noGrp="1"/>
          </p:cNvSpPr>
          <p:nvPr>
            <p:ph type="dt" sz="half" idx="2"/>
          </p:nvPr>
        </p:nvSpPr>
        <p:spPr>
          <a:xfrm>
            <a:off x="1257191" y="9534526"/>
            <a:ext cx="4114443"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409FA452-9612-4568-8725-0F7234F92C21}" type="datetimeFigureOut">
              <a:rPr lang="en-US" smtClean="0"/>
              <a:t>4/12/2024</a:t>
            </a:fld>
            <a:endParaRPr lang="en-US"/>
          </a:p>
        </p:txBody>
      </p:sp>
      <p:sp>
        <p:nvSpPr>
          <p:cNvPr id="5" name="Footer Placeholder 4"/>
          <p:cNvSpPr>
            <a:spLocks noGrp="1"/>
          </p:cNvSpPr>
          <p:nvPr>
            <p:ph type="ftr" sz="quarter" idx="3"/>
          </p:nvPr>
        </p:nvSpPr>
        <p:spPr>
          <a:xfrm>
            <a:off x="6057375" y="9534526"/>
            <a:ext cx="6171664"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dirty="0"/>
              <a:t>The Power of PowerPoint</a:t>
            </a:r>
          </a:p>
        </p:txBody>
      </p:sp>
      <p:sp>
        <p:nvSpPr>
          <p:cNvPr id="6" name="Slide Number Placeholder 5"/>
          <p:cNvSpPr>
            <a:spLocks noGrp="1"/>
          </p:cNvSpPr>
          <p:nvPr>
            <p:ph type="sldNum" sz="quarter" idx="4"/>
          </p:nvPr>
        </p:nvSpPr>
        <p:spPr>
          <a:xfrm>
            <a:off x="12914779" y="9534526"/>
            <a:ext cx="4114443"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511F482C-44AA-46E6-BA1A-E4C16BAF3A94}" type="slidenum">
              <a:rPr lang="en-US" smtClean="0"/>
              <a:t>‹Nº›</a:t>
            </a:fld>
            <a:endParaRPr lang="en-US"/>
          </a:p>
        </p:txBody>
      </p:sp>
    </p:spTree>
    <p:extLst>
      <p:ext uri="{BB962C8B-B14F-4D97-AF65-F5344CB8AC3E}">
        <p14:creationId xmlns:p14="http://schemas.microsoft.com/office/powerpoint/2010/main" val="44037237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Lst>
  <p:txStyles>
    <p:titleStyle>
      <a:lvl1pPr algn="l" defTabSz="1371522" rtl="0" eaLnBrk="1" latinLnBrk="0" hangingPunct="1">
        <a:lnSpc>
          <a:spcPct val="90000"/>
        </a:lnSpc>
        <a:spcBef>
          <a:spcPct val="0"/>
        </a:spcBef>
        <a:buNone/>
        <a:defRPr sz="6601" kern="1200" baseline="0">
          <a:solidFill>
            <a:schemeClr val="tx1"/>
          </a:solidFill>
          <a:latin typeface="+mj-lt"/>
          <a:ea typeface="+mj-ea"/>
          <a:cs typeface="+mj-cs"/>
        </a:defRPr>
      </a:lvl1pPr>
    </p:titleStyle>
    <p:bodyStyle>
      <a:lvl1pPr marL="0" indent="0" algn="l" defTabSz="1371522"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40" indent="-342880" algn="l" defTabSz="1371522" rtl="0" eaLnBrk="1" latinLnBrk="0" hangingPunct="1">
        <a:lnSpc>
          <a:spcPct val="90000"/>
        </a:lnSpc>
        <a:spcBef>
          <a:spcPts val="751"/>
        </a:spcBef>
        <a:buFont typeface="Arial" panose="020B0604020202020204" pitchFamily="34" charset="0"/>
        <a:buChar char="•"/>
        <a:defRPr sz="3600" kern="1200">
          <a:solidFill>
            <a:schemeClr val="tx1"/>
          </a:solidFill>
          <a:latin typeface="+mn-lt"/>
          <a:ea typeface="+mn-ea"/>
          <a:cs typeface="+mn-cs"/>
        </a:defRPr>
      </a:lvl2pPr>
      <a:lvl3pPr marL="1714401" indent="-342880" algn="l" defTabSz="1371522" rtl="0" eaLnBrk="1" latinLnBrk="0" hangingPunct="1">
        <a:lnSpc>
          <a:spcPct val="90000"/>
        </a:lnSpc>
        <a:spcBef>
          <a:spcPts val="751"/>
        </a:spcBef>
        <a:buFont typeface="Arial" panose="020B0604020202020204" pitchFamily="34" charset="0"/>
        <a:buChar char="•"/>
        <a:defRPr sz="3000" kern="1200">
          <a:solidFill>
            <a:schemeClr val="tx1"/>
          </a:solidFill>
          <a:latin typeface="+mn-lt"/>
          <a:ea typeface="+mn-ea"/>
          <a:cs typeface="+mn-cs"/>
        </a:defRPr>
      </a:lvl3pPr>
      <a:lvl4pPr marL="2400160" indent="-342880" algn="l" defTabSz="1371522"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4pPr>
      <a:lvl5pPr marL="3085919" indent="-342880" algn="l" defTabSz="1371522"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5pPr>
      <a:lvl6pPr marL="3771681" indent="-342880" algn="l" defTabSz="1371522"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6pPr>
      <a:lvl7pPr marL="4457441" indent="-342880" algn="l" defTabSz="1371522"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7pPr>
      <a:lvl8pPr marL="5143200" indent="-342880" algn="l" defTabSz="1371522"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8pPr>
      <a:lvl9pPr marL="5828960" indent="-342880" algn="l" defTabSz="1371522" rtl="0" eaLnBrk="1" latinLnBrk="0" hangingPunct="1">
        <a:lnSpc>
          <a:spcPct val="90000"/>
        </a:lnSpc>
        <a:spcBef>
          <a:spcPts val="751"/>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22" rtl="0" eaLnBrk="1" latinLnBrk="0" hangingPunct="1">
        <a:defRPr sz="2700" kern="1200">
          <a:solidFill>
            <a:schemeClr val="tx1"/>
          </a:solidFill>
          <a:latin typeface="+mn-lt"/>
          <a:ea typeface="+mn-ea"/>
          <a:cs typeface="+mn-cs"/>
        </a:defRPr>
      </a:lvl1pPr>
      <a:lvl2pPr marL="685759" algn="l" defTabSz="1371522" rtl="0" eaLnBrk="1" latinLnBrk="0" hangingPunct="1">
        <a:defRPr sz="2700" kern="1200">
          <a:solidFill>
            <a:schemeClr val="tx1"/>
          </a:solidFill>
          <a:latin typeface="+mn-lt"/>
          <a:ea typeface="+mn-ea"/>
          <a:cs typeface="+mn-cs"/>
        </a:defRPr>
      </a:lvl2pPr>
      <a:lvl3pPr marL="1371522" algn="l" defTabSz="1371522" rtl="0" eaLnBrk="1" latinLnBrk="0" hangingPunct="1">
        <a:defRPr sz="2700" kern="1200">
          <a:solidFill>
            <a:schemeClr val="tx1"/>
          </a:solidFill>
          <a:latin typeface="+mn-lt"/>
          <a:ea typeface="+mn-ea"/>
          <a:cs typeface="+mn-cs"/>
        </a:defRPr>
      </a:lvl3pPr>
      <a:lvl4pPr marL="2057281" algn="l" defTabSz="1371522" rtl="0" eaLnBrk="1" latinLnBrk="0" hangingPunct="1">
        <a:defRPr sz="2700" kern="1200">
          <a:solidFill>
            <a:schemeClr val="tx1"/>
          </a:solidFill>
          <a:latin typeface="+mn-lt"/>
          <a:ea typeface="+mn-ea"/>
          <a:cs typeface="+mn-cs"/>
        </a:defRPr>
      </a:lvl4pPr>
      <a:lvl5pPr marL="2743040" algn="l" defTabSz="1371522" rtl="0" eaLnBrk="1" latinLnBrk="0" hangingPunct="1">
        <a:defRPr sz="2700" kern="1200">
          <a:solidFill>
            <a:schemeClr val="tx1"/>
          </a:solidFill>
          <a:latin typeface="+mn-lt"/>
          <a:ea typeface="+mn-ea"/>
          <a:cs typeface="+mn-cs"/>
        </a:defRPr>
      </a:lvl5pPr>
      <a:lvl6pPr marL="3428800" algn="l" defTabSz="1371522" rtl="0" eaLnBrk="1" latinLnBrk="0" hangingPunct="1">
        <a:defRPr sz="2700" kern="1200">
          <a:solidFill>
            <a:schemeClr val="tx1"/>
          </a:solidFill>
          <a:latin typeface="+mn-lt"/>
          <a:ea typeface="+mn-ea"/>
          <a:cs typeface="+mn-cs"/>
        </a:defRPr>
      </a:lvl6pPr>
      <a:lvl7pPr marL="4114561" algn="l" defTabSz="1371522" rtl="0" eaLnBrk="1" latinLnBrk="0" hangingPunct="1">
        <a:defRPr sz="2700" kern="1200">
          <a:solidFill>
            <a:schemeClr val="tx1"/>
          </a:solidFill>
          <a:latin typeface="+mn-lt"/>
          <a:ea typeface="+mn-ea"/>
          <a:cs typeface="+mn-cs"/>
        </a:defRPr>
      </a:lvl7pPr>
      <a:lvl8pPr marL="4800320" algn="l" defTabSz="1371522" rtl="0" eaLnBrk="1" latinLnBrk="0" hangingPunct="1">
        <a:defRPr sz="2700" kern="1200">
          <a:solidFill>
            <a:schemeClr val="tx1"/>
          </a:solidFill>
          <a:latin typeface="+mn-lt"/>
          <a:ea typeface="+mn-ea"/>
          <a:cs typeface="+mn-cs"/>
        </a:defRPr>
      </a:lvl8pPr>
      <a:lvl9pPr marL="5486079" algn="l" defTabSz="1371522"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60" y="274638"/>
            <a:ext cx="8228886"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160" y="1600201"/>
            <a:ext cx="822888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160" y="6356351"/>
            <a:ext cx="21334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4/12/2024</a:t>
            </a:fld>
            <a:endParaRPr lang="en-US"/>
          </a:p>
        </p:txBody>
      </p:sp>
      <p:sp>
        <p:nvSpPr>
          <p:cNvPr id="5" name="Footer Placeholder 4"/>
          <p:cNvSpPr>
            <a:spLocks noGrp="1"/>
          </p:cNvSpPr>
          <p:nvPr>
            <p:ph type="ftr" sz="quarter" idx="3"/>
          </p:nvPr>
        </p:nvSpPr>
        <p:spPr>
          <a:xfrm>
            <a:off x="3123929" y="6356351"/>
            <a:ext cx="28953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2631" y="6356351"/>
            <a:ext cx="21334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407620700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309"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0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6" indent="-285721" algn="l" defTabSz="91430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6" indent="-228577" algn="l" defTabSz="91430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40"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4"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9"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3"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1"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openxmlformats.org/officeDocument/2006/relationships/image" Target="../media/image20.png"/><Relationship Id="rId2" Type="http://schemas.openxmlformats.org/officeDocument/2006/relationships/image" Target="../media/image13.png"/><Relationship Id="rId16" Type="http://schemas.openxmlformats.org/officeDocument/2006/relationships/image" Target="../media/image19.svg"/><Relationship Id="rId1" Type="http://schemas.openxmlformats.org/officeDocument/2006/relationships/slideLayout" Target="../slideLayouts/slideLayout2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18.png"/><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21.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png"/><Relationship Id="rId1" Type="http://schemas.openxmlformats.org/officeDocument/2006/relationships/slideLayout" Target="../slideLayouts/slideLayout21.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13.png"/><Relationship Id="rId1" Type="http://schemas.openxmlformats.org/officeDocument/2006/relationships/slideLayout" Target="../slideLayouts/slideLayout21.x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tint val="95000"/>
            <a:satMod val="170000"/>
          </a:schemeClr>
        </a:solidFill>
        <a:effectLst/>
      </p:bgPr>
    </p:bg>
    <p:spTree>
      <p:nvGrpSpPr>
        <p:cNvPr id="1" name="">
          <a:extLst>
            <a:ext uri="{FF2B5EF4-FFF2-40B4-BE49-F238E27FC236}">
              <a16:creationId xmlns:a16="http://schemas.microsoft.com/office/drawing/2014/main" id="{48A1CCD8-C300-329D-74FD-653B4B95E0D1}"/>
            </a:ext>
          </a:extLst>
        </p:cNvPr>
        <p:cNvGrpSpPr/>
        <p:nvPr/>
      </p:nvGrpSpPr>
      <p:grpSpPr>
        <a:xfrm>
          <a:off x="0" y="0"/>
          <a:ext cx="0" cy="0"/>
          <a:chOff x="0" y="0"/>
          <a:chExt cx="0" cy="0"/>
        </a:xfrm>
      </p:grpSpPr>
      <p:sp>
        <p:nvSpPr>
          <p:cNvPr id="36" name="Freeform: Shape 35">
            <a:extLst>
              <a:ext uri="{FF2B5EF4-FFF2-40B4-BE49-F238E27FC236}">
                <a16:creationId xmlns:a16="http://schemas.microsoft.com/office/drawing/2014/main" id="{1849D5FD-ACD8-4957-D7CC-EC47FC0B2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10781141" cy="10287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タイトル 1">
            <a:extLst>
              <a:ext uri="{FF2B5EF4-FFF2-40B4-BE49-F238E27FC236}">
                <a16:creationId xmlns:a16="http://schemas.microsoft.com/office/drawing/2014/main" id="{C13EFC7D-2F57-6331-3C44-066EA7B8D7BF}"/>
              </a:ext>
            </a:extLst>
          </p:cNvPr>
          <p:cNvSpPr>
            <a:spLocks noGrp="1"/>
          </p:cNvSpPr>
          <p:nvPr>
            <p:ph type="ctrTitle"/>
          </p:nvPr>
        </p:nvSpPr>
        <p:spPr>
          <a:xfrm>
            <a:off x="9844391" y="3179475"/>
            <a:ext cx="8249339" cy="4333671"/>
          </a:xfrm>
        </p:spPr>
        <p:txBody>
          <a:bodyPr anchor="ctr">
            <a:noAutofit/>
          </a:bodyPr>
          <a:lstStyle/>
          <a:p>
            <a:r>
              <a:rPr lang="es-BO" sz="9600" b="1" dirty="0"/>
              <a:t>Rendición de cuentas - inicial</a:t>
            </a:r>
            <a:endParaRPr lang="es-BO" sz="9600" b="1" dirty="0">
              <a:solidFill>
                <a:schemeClr val="accent5">
                  <a:lumMod val="75000"/>
                </a:schemeClr>
              </a:solidFill>
              <a:effectLst>
                <a:outerShdw blurRad="50800" dist="38100" algn="l" rotWithShape="0">
                  <a:prstClr val="black">
                    <a:alpha val="40000"/>
                  </a:prstClr>
                </a:outerShdw>
              </a:effectLst>
            </a:endParaRPr>
          </a:p>
        </p:txBody>
      </p:sp>
      <p:pic>
        <p:nvPicPr>
          <p:cNvPr id="6" name="Imagen 5" descr="Logotipo, nombre de la empresa&#10;&#10;Descripción generada automáticamente">
            <a:extLst>
              <a:ext uri="{FF2B5EF4-FFF2-40B4-BE49-F238E27FC236}">
                <a16:creationId xmlns:a16="http://schemas.microsoft.com/office/drawing/2014/main" id="{54115C63-FA61-B1B9-6838-8BE0F30B6677}"/>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66445" t="38358" r="1" b="37847"/>
          <a:stretch/>
        </p:blipFill>
        <p:spPr>
          <a:xfrm>
            <a:off x="15166713" y="0"/>
            <a:ext cx="3279671" cy="2325877"/>
          </a:xfrm>
          <a:prstGeom prst="rect">
            <a:avLst/>
          </a:prstGeom>
        </p:spPr>
      </p:pic>
      <p:grpSp>
        <p:nvGrpSpPr>
          <p:cNvPr id="19" name="Group 2">
            <a:extLst>
              <a:ext uri="{FF2B5EF4-FFF2-40B4-BE49-F238E27FC236}">
                <a16:creationId xmlns:a16="http://schemas.microsoft.com/office/drawing/2014/main" id="{2B207C62-8445-5ACC-6294-F0F583609508}"/>
              </a:ext>
            </a:extLst>
          </p:cNvPr>
          <p:cNvGrpSpPr/>
          <p:nvPr/>
        </p:nvGrpSpPr>
        <p:grpSpPr>
          <a:xfrm>
            <a:off x="15091480" y="-143"/>
            <a:ext cx="3056665" cy="10287000"/>
            <a:chOff x="0" y="0"/>
            <a:chExt cx="4075554" cy="13716000"/>
          </a:xfrm>
        </p:grpSpPr>
        <p:sp>
          <p:nvSpPr>
            <p:cNvPr id="20" name="Freeform 3">
              <a:extLst>
                <a:ext uri="{FF2B5EF4-FFF2-40B4-BE49-F238E27FC236}">
                  <a16:creationId xmlns:a16="http://schemas.microsoft.com/office/drawing/2014/main" id="{13ED1525-BC42-98CE-23CF-745989C5C24E}"/>
                </a:ext>
              </a:extLst>
            </p:cNvPr>
            <p:cNvSpPr/>
            <p:nvPr/>
          </p:nvSpPr>
          <p:spPr>
            <a:xfrm>
              <a:off x="0" y="0"/>
              <a:ext cx="4075554" cy="4368501"/>
            </a:xfrm>
            <a:custGeom>
              <a:avLst/>
              <a:gdLst/>
              <a:ahLst/>
              <a:cxnLst/>
              <a:rect l="l" t="t" r="r" b="b"/>
              <a:pathLst>
                <a:path w="4075554" h="4368501">
                  <a:moveTo>
                    <a:pt x="0" y="0"/>
                  </a:moveTo>
                  <a:lnTo>
                    <a:pt x="4075554" y="0"/>
                  </a:lnTo>
                  <a:lnTo>
                    <a:pt x="4075554" y="4368501"/>
                  </a:lnTo>
                  <a:lnTo>
                    <a:pt x="0" y="4368501"/>
                  </a:lnTo>
                  <a:lnTo>
                    <a:pt x="0" y="0"/>
                  </a:lnTo>
                  <a:close/>
                </a:path>
              </a:pathLst>
            </a:custGeom>
            <a:blipFill>
              <a:blip r:embed="rId4">
                <a:alphaModFix amt="17000"/>
                <a:lum bright="70000" contrast="-70000"/>
              </a:blip>
              <a:stretch>
                <a:fillRect l="-1986" t="-1566" r="-2397"/>
              </a:stretch>
            </a:blipFill>
          </p:spPr>
          <p:txBody>
            <a:bodyPr/>
            <a:lstStyle/>
            <a:p>
              <a:endParaRPr lang="es-BO"/>
            </a:p>
          </p:txBody>
        </p:sp>
        <p:sp>
          <p:nvSpPr>
            <p:cNvPr id="21" name="Freeform 4">
              <a:extLst>
                <a:ext uri="{FF2B5EF4-FFF2-40B4-BE49-F238E27FC236}">
                  <a16:creationId xmlns:a16="http://schemas.microsoft.com/office/drawing/2014/main" id="{C799FB4D-62DE-7C83-9D0D-28F85E897EB5}"/>
                </a:ext>
              </a:extLst>
            </p:cNvPr>
            <p:cNvSpPr/>
            <p:nvPr/>
          </p:nvSpPr>
          <p:spPr>
            <a:xfrm>
              <a:off x="346217" y="4697391"/>
              <a:ext cx="3729337" cy="4337043"/>
            </a:xfrm>
            <a:custGeom>
              <a:avLst/>
              <a:gdLst/>
              <a:ahLst/>
              <a:cxnLst/>
              <a:rect l="l" t="t" r="r" b="b"/>
              <a:pathLst>
                <a:path w="3729337" h="4337043">
                  <a:moveTo>
                    <a:pt x="0" y="0"/>
                  </a:moveTo>
                  <a:lnTo>
                    <a:pt x="3729337" y="0"/>
                  </a:lnTo>
                  <a:lnTo>
                    <a:pt x="3729337" y="4337043"/>
                  </a:lnTo>
                  <a:lnTo>
                    <a:pt x="0" y="4337043"/>
                  </a:lnTo>
                  <a:lnTo>
                    <a:pt x="0" y="0"/>
                  </a:lnTo>
                  <a:close/>
                </a:path>
              </a:pathLst>
            </a:custGeom>
            <a:blipFill>
              <a:blip r:embed="rId5">
                <a:alphaModFix amt="17000"/>
                <a:lum bright="70000" contrast="-70000"/>
              </a:blip>
              <a:stretch>
                <a:fillRect l="-2142" t="-1151" r="-1071" b="-1151"/>
              </a:stretch>
            </a:blipFill>
          </p:spPr>
          <p:txBody>
            <a:bodyPr/>
            <a:lstStyle/>
            <a:p>
              <a:endParaRPr lang="es-BO"/>
            </a:p>
          </p:txBody>
        </p:sp>
        <p:sp>
          <p:nvSpPr>
            <p:cNvPr id="23" name="Freeform 5">
              <a:extLst>
                <a:ext uri="{FF2B5EF4-FFF2-40B4-BE49-F238E27FC236}">
                  <a16:creationId xmlns:a16="http://schemas.microsoft.com/office/drawing/2014/main" id="{A4B9DF02-0C92-B28D-99E4-9312BD72241A}"/>
                </a:ext>
              </a:extLst>
            </p:cNvPr>
            <p:cNvSpPr/>
            <p:nvPr/>
          </p:nvSpPr>
          <p:spPr>
            <a:xfrm>
              <a:off x="174741" y="9368968"/>
              <a:ext cx="3900813" cy="4347032"/>
            </a:xfrm>
            <a:custGeom>
              <a:avLst/>
              <a:gdLst/>
              <a:ahLst/>
              <a:cxnLst/>
              <a:rect l="l" t="t" r="r" b="b"/>
              <a:pathLst>
                <a:path w="3900813" h="4347032">
                  <a:moveTo>
                    <a:pt x="0" y="0"/>
                  </a:moveTo>
                  <a:lnTo>
                    <a:pt x="3900813" y="0"/>
                  </a:lnTo>
                  <a:lnTo>
                    <a:pt x="3900813" y="4347032"/>
                  </a:lnTo>
                  <a:lnTo>
                    <a:pt x="0" y="4347032"/>
                  </a:lnTo>
                  <a:lnTo>
                    <a:pt x="0" y="0"/>
                  </a:lnTo>
                  <a:close/>
                </a:path>
              </a:pathLst>
            </a:custGeom>
            <a:blipFill>
              <a:blip r:embed="rId6">
                <a:alphaModFix amt="17000"/>
                <a:lum bright="70000" contrast="-70000"/>
              </a:blip>
              <a:stretch>
                <a:fillRect l="-1024" t="-1148" r="-1280" b="-919"/>
              </a:stretch>
            </a:blipFill>
          </p:spPr>
          <p:txBody>
            <a:bodyPr/>
            <a:lstStyle/>
            <a:p>
              <a:endParaRPr lang="es-BO"/>
            </a:p>
          </p:txBody>
        </p:sp>
      </p:grpSp>
      <p:pic>
        <p:nvPicPr>
          <p:cNvPr id="4" name="Imagen 3" descr="Logotipo, nombre de la empresa&#10;&#10;Descripción generada automáticamente">
            <a:extLst>
              <a:ext uri="{FF2B5EF4-FFF2-40B4-BE49-F238E27FC236}">
                <a16:creationId xmlns:a16="http://schemas.microsoft.com/office/drawing/2014/main" id="{0CBFB519-02F4-31E5-3CD0-A7D12A7A79D1}"/>
              </a:ext>
            </a:extLst>
          </p:cNvPr>
          <p:cNvPicPr>
            <a:picLocks noChangeAspect="1"/>
          </p:cNvPicPr>
          <p:nvPr/>
        </p:nvPicPr>
        <p:blipFill rotWithShape="1">
          <a:blip r:embed="rId7">
            <a:extLst>
              <a:ext uri="{28A0092B-C50C-407E-A947-70E740481C1C}">
                <a14:useLocalDpi xmlns:a14="http://schemas.microsoft.com/office/drawing/2010/main" val="0"/>
              </a:ext>
            </a:extLst>
          </a:blip>
          <a:srcRect t="37980" r="33770" b="36161"/>
          <a:stretch/>
        </p:blipFill>
        <p:spPr>
          <a:xfrm>
            <a:off x="422676" y="3691815"/>
            <a:ext cx="8475067" cy="3308990"/>
          </a:xfrm>
          <a:prstGeom prst="rect">
            <a:avLst/>
          </a:prstGeom>
        </p:spPr>
      </p:pic>
      <p:sp>
        <p:nvSpPr>
          <p:cNvPr id="7" name="サブタイトル 2">
            <a:extLst>
              <a:ext uri="{FF2B5EF4-FFF2-40B4-BE49-F238E27FC236}">
                <a16:creationId xmlns:a16="http://schemas.microsoft.com/office/drawing/2014/main" id="{C2BE800C-E4D6-4154-8C44-4B438A6B0B4D}"/>
              </a:ext>
            </a:extLst>
          </p:cNvPr>
          <p:cNvSpPr>
            <a:spLocks noGrp="1"/>
          </p:cNvSpPr>
          <p:nvPr>
            <p:ph type="subTitle" idx="1"/>
          </p:nvPr>
        </p:nvSpPr>
        <p:spPr>
          <a:xfrm>
            <a:off x="11277850" y="7469239"/>
            <a:ext cx="6130425" cy="684161"/>
          </a:xfrm>
        </p:spPr>
        <p:txBody>
          <a:bodyPr anchor="t">
            <a:noAutofit/>
          </a:bodyPr>
          <a:lstStyle/>
          <a:p>
            <a:r>
              <a:rPr lang="es-BO" sz="5400" dirty="0"/>
              <a:t>Gestión</a:t>
            </a:r>
            <a:r>
              <a:rPr lang="en-US" sz="5400" dirty="0"/>
              <a:t> 2024</a:t>
            </a:r>
          </a:p>
        </p:txBody>
      </p:sp>
    </p:spTree>
    <p:extLst>
      <p:ext uri="{BB962C8B-B14F-4D97-AF65-F5344CB8AC3E}">
        <p14:creationId xmlns:p14="http://schemas.microsoft.com/office/powerpoint/2010/main" val="2061057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6233"/>
    </mc:Choice>
    <mc:Fallback xmlns="">
      <p:transition advTm="623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4EB8-7FA5-71B3-4A7D-72752DE3F097}"/>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32807040-5E6E-6C90-A4F6-D8B736BB19EE}"/>
              </a:ext>
            </a:extLst>
          </p:cNvPr>
          <p:cNvSpPr>
            <a:spLocks noGrp="1"/>
          </p:cNvSpPr>
          <p:nvPr>
            <p:ph type="title"/>
          </p:nvPr>
        </p:nvSpPr>
        <p:spPr>
          <a:xfrm>
            <a:off x="430068" y="739203"/>
            <a:ext cx="12422188" cy="1004887"/>
          </a:xfrm>
        </p:spPr>
        <p:txBody>
          <a:bodyPr>
            <a:noAutofit/>
          </a:bodyPr>
          <a:lstStyle/>
          <a:p>
            <a:r>
              <a:rPr lang="es-ES" sz="4800" b="1" dirty="0">
                <a:solidFill>
                  <a:srgbClr val="FFFFFF"/>
                </a:solidFill>
              </a:rPr>
              <a:t>Esquema de Negocios – Asesoría de Inversiones </a:t>
            </a:r>
            <a:endParaRPr lang="es-BO" sz="4800" b="1" dirty="0">
              <a:solidFill>
                <a:srgbClr val="FFFFFF"/>
              </a:solidFill>
            </a:endParaRPr>
          </a:p>
        </p:txBody>
      </p:sp>
      <p:pic>
        <p:nvPicPr>
          <p:cNvPr id="6" name="Imagen 5" descr="Logotipo, nombre de la empresa&#10;&#10;Descripción generada automáticamente">
            <a:extLst>
              <a:ext uri="{FF2B5EF4-FFF2-40B4-BE49-F238E27FC236}">
                <a16:creationId xmlns:a16="http://schemas.microsoft.com/office/drawing/2014/main" id="{F5C8CF34-46BE-B80C-F00C-10EFC1F7B4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73004EAF-E245-2347-662D-F39074A5713F}"/>
              </a:ext>
            </a:extLst>
          </p:cNvPr>
          <p:cNvSpPr txBox="1">
            <a:spLocks/>
          </p:cNvSpPr>
          <p:nvPr/>
        </p:nvSpPr>
        <p:spPr>
          <a:xfrm>
            <a:off x="2285801" y="9771116"/>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graphicFrame>
        <p:nvGraphicFramePr>
          <p:cNvPr id="3" name="Diagrama 2">
            <a:extLst>
              <a:ext uri="{FF2B5EF4-FFF2-40B4-BE49-F238E27FC236}">
                <a16:creationId xmlns:a16="http://schemas.microsoft.com/office/drawing/2014/main" id="{A545731F-BCBF-06D5-5A75-4BFFF5B30CFF}"/>
              </a:ext>
            </a:extLst>
          </p:cNvPr>
          <p:cNvGraphicFramePr/>
          <p:nvPr>
            <p:extLst>
              <p:ext uri="{D42A27DB-BD31-4B8C-83A1-F6EECF244321}">
                <p14:modId xmlns:p14="http://schemas.microsoft.com/office/powerpoint/2010/main" val="2115272769"/>
              </p:ext>
            </p:extLst>
          </p:nvPr>
        </p:nvGraphicFramePr>
        <p:xfrm>
          <a:off x="2840477" y="2354094"/>
          <a:ext cx="11400817" cy="6867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554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4EB8-7FA5-71B3-4A7D-72752DE3F097}"/>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32807040-5E6E-6C90-A4F6-D8B736BB19EE}"/>
              </a:ext>
            </a:extLst>
          </p:cNvPr>
          <p:cNvSpPr>
            <a:spLocks noGrp="1"/>
          </p:cNvSpPr>
          <p:nvPr>
            <p:ph type="title"/>
          </p:nvPr>
        </p:nvSpPr>
        <p:spPr>
          <a:xfrm>
            <a:off x="430068" y="739203"/>
            <a:ext cx="12422188" cy="1004887"/>
          </a:xfrm>
        </p:spPr>
        <p:txBody>
          <a:bodyPr>
            <a:noAutofit/>
          </a:bodyPr>
          <a:lstStyle/>
          <a:p>
            <a:r>
              <a:rPr lang="es-ES" sz="4800" b="1" dirty="0">
                <a:solidFill>
                  <a:srgbClr val="FFFFFF"/>
                </a:solidFill>
              </a:rPr>
              <a:t>Esquema de Negocios - Operaciones </a:t>
            </a:r>
            <a:endParaRPr lang="es-BO" sz="4800" b="1" dirty="0">
              <a:solidFill>
                <a:srgbClr val="FFFFFF"/>
              </a:solidFill>
            </a:endParaRPr>
          </a:p>
        </p:txBody>
      </p:sp>
      <p:pic>
        <p:nvPicPr>
          <p:cNvPr id="6" name="Imagen 5" descr="Logotipo, nombre de la empresa&#10;&#10;Descripción generada automáticamente">
            <a:extLst>
              <a:ext uri="{FF2B5EF4-FFF2-40B4-BE49-F238E27FC236}">
                <a16:creationId xmlns:a16="http://schemas.microsoft.com/office/drawing/2014/main" id="{F5C8CF34-46BE-B80C-F00C-10EFC1F7B4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73004EAF-E245-2347-662D-F39074A5713F}"/>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graphicFrame>
        <p:nvGraphicFramePr>
          <p:cNvPr id="2" name="Marcador de contenido 3">
            <a:extLst>
              <a:ext uri="{FF2B5EF4-FFF2-40B4-BE49-F238E27FC236}">
                <a16:creationId xmlns:a16="http://schemas.microsoft.com/office/drawing/2014/main" id="{42A2C713-76F5-2093-B68C-F37A09E9BB63}"/>
              </a:ext>
            </a:extLst>
          </p:cNvPr>
          <p:cNvGraphicFramePr>
            <a:graphicFrameLocks/>
          </p:cNvGraphicFramePr>
          <p:nvPr/>
        </p:nvGraphicFramePr>
        <p:xfrm>
          <a:off x="2177437" y="3411966"/>
          <a:ext cx="4112491" cy="5304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Marcador de contenido 3">
            <a:extLst>
              <a:ext uri="{FF2B5EF4-FFF2-40B4-BE49-F238E27FC236}">
                <a16:creationId xmlns:a16="http://schemas.microsoft.com/office/drawing/2014/main" id="{FDEC5078-E110-0DC7-78B4-EDA9B1E9958F}"/>
              </a:ext>
            </a:extLst>
          </p:cNvPr>
          <p:cNvGraphicFramePr>
            <a:graphicFrameLocks/>
          </p:cNvGraphicFramePr>
          <p:nvPr/>
        </p:nvGraphicFramePr>
        <p:xfrm>
          <a:off x="9488019" y="3576113"/>
          <a:ext cx="4211311" cy="53040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Gráfico 6" descr="Dinero contorno">
            <a:extLst>
              <a:ext uri="{FF2B5EF4-FFF2-40B4-BE49-F238E27FC236}">
                <a16:creationId xmlns:a16="http://schemas.microsoft.com/office/drawing/2014/main" id="{83A3B565-BFFF-CFDC-4747-929766FA3F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13265" y="3932781"/>
            <a:ext cx="914400" cy="914400"/>
          </a:xfrm>
          <a:prstGeom prst="rect">
            <a:avLst/>
          </a:prstGeom>
        </p:spPr>
      </p:pic>
      <p:pic>
        <p:nvPicPr>
          <p:cNvPr id="9" name="Gráfico 8" descr="Dinero contorno">
            <a:extLst>
              <a:ext uri="{FF2B5EF4-FFF2-40B4-BE49-F238E27FC236}">
                <a16:creationId xmlns:a16="http://schemas.microsoft.com/office/drawing/2014/main" id="{137007BD-9903-794F-A562-A8F3B449FF0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395056" y="3932781"/>
            <a:ext cx="914400" cy="914400"/>
          </a:xfrm>
          <a:prstGeom prst="rect">
            <a:avLst/>
          </a:prstGeom>
        </p:spPr>
      </p:pic>
      <p:pic>
        <p:nvPicPr>
          <p:cNvPr id="10" name="Gráfico 9" descr="Gráfico de barras con tendencia alcista con relleno sólido">
            <a:extLst>
              <a:ext uri="{FF2B5EF4-FFF2-40B4-BE49-F238E27FC236}">
                <a16:creationId xmlns:a16="http://schemas.microsoft.com/office/drawing/2014/main" id="{837A7F41-3C4E-1B96-B67F-6112F103E38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95164" y="3932781"/>
            <a:ext cx="914400" cy="914400"/>
          </a:xfrm>
          <a:prstGeom prst="rect">
            <a:avLst/>
          </a:prstGeom>
        </p:spPr>
      </p:pic>
      <p:pic>
        <p:nvPicPr>
          <p:cNvPr id="11" name="Gráfico 10" descr="Gráfico de barras con tendencia alcista con relleno sólido">
            <a:extLst>
              <a:ext uri="{FF2B5EF4-FFF2-40B4-BE49-F238E27FC236}">
                <a16:creationId xmlns:a16="http://schemas.microsoft.com/office/drawing/2014/main" id="{0EE909A9-6127-B9F8-0644-C583BC11CE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309456" y="3873677"/>
            <a:ext cx="914400" cy="914400"/>
          </a:xfrm>
          <a:prstGeom prst="rect">
            <a:avLst/>
          </a:prstGeom>
        </p:spPr>
      </p:pic>
      <p:pic>
        <p:nvPicPr>
          <p:cNvPr id="12" name="Gráfico 11" descr="Impuestos con relleno sólido">
            <a:extLst>
              <a:ext uri="{FF2B5EF4-FFF2-40B4-BE49-F238E27FC236}">
                <a16:creationId xmlns:a16="http://schemas.microsoft.com/office/drawing/2014/main" id="{E60FD213-7AB5-4691-3472-9AACDE66C7F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375528" y="5719240"/>
            <a:ext cx="914400" cy="914400"/>
          </a:xfrm>
          <a:prstGeom prst="rect">
            <a:avLst/>
          </a:prstGeom>
        </p:spPr>
      </p:pic>
      <p:pic>
        <p:nvPicPr>
          <p:cNvPr id="13" name="Gráfico 12" descr="Impuestos con relleno sólido">
            <a:extLst>
              <a:ext uri="{FF2B5EF4-FFF2-40B4-BE49-F238E27FC236}">
                <a16:creationId xmlns:a16="http://schemas.microsoft.com/office/drawing/2014/main" id="{C4320743-91ED-2811-3D96-A375A668F9F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736141" y="5414328"/>
            <a:ext cx="914400" cy="914400"/>
          </a:xfrm>
          <a:prstGeom prst="rect">
            <a:avLst/>
          </a:prstGeom>
        </p:spPr>
      </p:pic>
    </p:spTree>
    <p:extLst>
      <p:ext uri="{BB962C8B-B14F-4D97-AF65-F5344CB8AC3E}">
        <p14:creationId xmlns:p14="http://schemas.microsoft.com/office/powerpoint/2010/main" val="2931227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4EB8-7FA5-71B3-4A7D-72752DE3F097}"/>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32807040-5E6E-6C90-A4F6-D8B736BB19EE}"/>
              </a:ext>
            </a:extLst>
          </p:cNvPr>
          <p:cNvSpPr>
            <a:spLocks noGrp="1"/>
          </p:cNvSpPr>
          <p:nvPr>
            <p:ph type="title"/>
          </p:nvPr>
        </p:nvSpPr>
        <p:spPr>
          <a:xfrm>
            <a:off x="430068" y="739203"/>
            <a:ext cx="12422188" cy="1004887"/>
          </a:xfrm>
        </p:spPr>
        <p:txBody>
          <a:bodyPr>
            <a:noAutofit/>
          </a:bodyPr>
          <a:lstStyle/>
          <a:p>
            <a:r>
              <a:rPr lang="es-ES" sz="4800" b="1" dirty="0">
                <a:solidFill>
                  <a:srgbClr val="FFFFFF"/>
                </a:solidFill>
              </a:rPr>
              <a:t>Esquema de Negocios – Asesoría Financiera </a:t>
            </a:r>
            <a:endParaRPr lang="es-BO" sz="4800" b="1" dirty="0">
              <a:solidFill>
                <a:srgbClr val="FFFFFF"/>
              </a:solidFill>
            </a:endParaRPr>
          </a:p>
        </p:txBody>
      </p:sp>
      <p:pic>
        <p:nvPicPr>
          <p:cNvPr id="6" name="Imagen 5" descr="Logotipo, nombre de la empresa&#10;&#10;Descripción generada automáticamente">
            <a:extLst>
              <a:ext uri="{FF2B5EF4-FFF2-40B4-BE49-F238E27FC236}">
                <a16:creationId xmlns:a16="http://schemas.microsoft.com/office/drawing/2014/main" id="{F5C8CF34-46BE-B80C-F00C-10EFC1F7B4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73004EAF-E245-2347-662D-F39074A5713F}"/>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pic>
        <p:nvPicPr>
          <p:cNvPr id="7" name="Imagen 6" descr="Pantalla de juego de video&#10;&#10;Descripción generada automáticamente con confianza media">
            <a:extLst>
              <a:ext uri="{FF2B5EF4-FFF2-40B4-BE49-F238E27FC236}">
                <a16:creationId xmlns:a16="http://schemas.microsoft.com/office/drawing/2014/main" id="{2681D157-C8B5-4DDD-53A3-47330734DA03}"/>
              </a:ext>
            </a:extLst>
          </p:cNvPr>
          <p:cNvPicPr>
            <a:picLocks noChangeAspect="1"/>
          </p:cNvPicPr>
          <p:nvPr/>
        </p:nvPicPr>
        <p:blipFill rotWithShape="1">
          <a:blip r:embed="rId3">
            <a:extLst>
              <a:ext uri="{28A0092B-C50C-407E-A947-70E740481C1C}">
                <a14:useLocalDpi xmlns:a14="http://schemas.microsoft.com/office/drawing/2010/main" val="0"/>
              </a:ext>
            </a:extLst>
          </a:blip>
          <a:srcRect t="16535" b="8370"/>
          <a:stretch/>
        </p:blipFill>
        <p:spPr>
          <a:xfrm>
            <a:off x="1311090" y="2842913"/>
            <a:ext cx="16158764" cy="6825687"/>
          </a:xfrm>
          <a:prstGeom prst="rect">
            <a:avLst/>
          </a:prstGeom>
        </p:spPr>
      </p:pic>
      <p:sp>
        <p:nvSpPr>
          <p:cNvPr id="9" name="CuadroTexto 8">
            <a:extLst>
              <a:ext uri="{FF2B5EF4-FFF2-40B4-BE49-F238E27FC236}">
                <a16:creationId xmlns:a16="http://schemas.microsoft.com/office/drawing/2014/main" id="{4E33B2BE-14AD-37DC-FA9B-25B0EB37861B}"/>
              </a:ext>
            </a:extLst>
          </p:cNvPr>
          <p:cNvSpPr txBox="1"/>
          <p:nvPr/>
        </p:nvSpPr>
        <p:spPr>
          <a:xfrm>
            <a:off x="3465094" y="2334597"/>
            <a:ext cx="3368843" cy="507831"/>
          </a:xfrm>
          <a:prstGeom prst="rect">
            <a:avLst/>
          </a:prstGeom>
          <a:noFill/>
        </p:spPr>
        <p:txBody>
          <a:bodyPr wrap="square" rtlCol="0">
            <a:spAutoFit/>
          </a:bodyPr>
          <a:lstStyle/>
          <a:p>
            <a:pPr algn="ctr"/>
            <a:r>
              <a:rPr lang="es-ES" b="1" dirty="0">
                <a:solidFill>
                  <a:schemeClr val="accent5">
                    <a:lumMod val="50000"/>
                  </a:schemeClr>
                </a:solidFill>
              </a:rPr>
              <a:t>Asesoría Financiera</a:t>
            </a:r>
            <a:endParaRPr lang="es-BO" b="1" dirty="0">
              <a:solidFill>
                <a:schemeClr val="accent5">
                  <a:lumMod val="50000"/>
                </a:schemeClr>
              </a:solidFill>
            </a:endParaRPr>
          </a:p>
        </p:txBody>
      </p:sp>
      <p:sp>
        <p:nvSpPr>
          <p:cNvPr id="10" name="CuadroTexto 9">
            <a:extLst>
              <a:ext uri="{FF2B5EF4-FFF2-40B4-BE49-F238E27FC236}">
                <a16:creationId xmlns:a16="http://schemas.microsoft.com/office/drawing/2014/main" id="{1B7EA40A-F7E3-F4CF-F62D-D9B4DC68A40E}"/>
              </a:ext>
            </a:extLst>
          </p:cNvPr>
          <p:cNvSpPr txBox="1"/>
          <p:nvPr/>
        </p:nvSpPr>
        <p:spPr>
          <a:xfrm>
            <a:off x="10603615" y="2320845"/>
            <a:ext cx="4497282" cy="507831"/>
          </a:xfrm>
          <a:prstGeom prst="rect">
            <a:avLst/>
          </a:prstGeom>
          <a:noFill/>
        </p:spPr>
        <p:txBody>
          <a:bodyPr wrap="square" rtlCol="0">
            <a:spAutoFit/>
          </a:bodyPr>
          <a:lstStyle/>
          <a:p>
            <a:pPr algn="ctr"/>
            <a:r>
              <a:rPr lang="es-ES" b="1" dirty="0">
                <a:solidFill>
                  <a:schemeClr val="accent5">
                    <a:lumMod val="50000"/>
                  </a:schemeClr>
                </a:solidFill>
              </a:rPr>
              <a:t>Estructuración de Emisiones </a:t>
            </a:r>
            <a:endParaRPr lang="es-BO" b="1" dirty="0">
              <a:solidFill>
                <a:schemeClr val="accent5">
                  <a:lumMod val="50000"/>
                </a:schemeClr>
              </a:solidFill>
            </a:endParaRPr>
          </a:p>
        </p:txBody>
      </p:sp>
    </p:spTree>
    <p:extLst>
      <p:ext uri="{BB962C8B-B14F-4D97-AF65-F5344CB8AC3E}">
        <p14:creationId xmlns:p14="http://schemas.microsoft.com/office/powerpoint/2010/main" val="3942103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4EB8-7FA5-71B3-4A7D-72752DE3F097}"/>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32807040-5E6E-6C90-A4F6-D8B736BB19EE}"/>
              </a:ext>
            </a:extLst>
          </p:cNvPr>
          <p:cNvSpPr>
            <a:spLocks noGrp="1"/>
          </p:cNvSpPr>
          <p:nvPr>
            <p:ph type="title"/>
          </p:nvPr>
        </p:nvSpPr>
        <p:spPr>
          <a:xfrm>
            <a:off x="430068" y="739203"/>
            <a:ext cx="12422188" cy="1004887"/>
          </a:xfrm>
        </p:spPr>
        <p:txBody>
          <a:bodyPr>
            <a:noAutofit/>
          </a:bodyPr>
          <a:lstStyle/>
          <a:p>
            <a:r>
              <a:rPr lang="es-ES" sz="4800" b="1" dirty="0">
                <a:solidFill>
                  <a:srgbClr val="FFFFFF"/>
                </a:solidFill>
              </a:rPr>
              <a:t>Esquema de Negocios – Asesoría Financiera </a:t>
            </a:r>
            <a:endParaRPr lang="es-BO" sz="4800" b="1" dirty="0">
              <a:solidFill>
                <a:srgbClr val="FFFFFF"/>
              </a:solidFill>
            </a:endParaRPr>
          </a:p>
        </p:txBody>
      </p:sp>
      <p:pic>
        <p:nvPicPr>
          <p:cNvPr id="6" name="Imagen 5" descr="Logotipo, nombre de la empresa&#10;&#10;Descripción generada automáticamente">
            <a:extLst>
              <a:ext uri="{FF2B5EF4-FFF2-40B4-BE49-F238E27FC236}">
                <a16:creationId xmlns:a16="http://schemas.microsoft.com/office/drawing/2014/main" id="{F5C8CF34-46BE-B80C-F00C-10EFC1F7B4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73004EAF-E245-2347-662D-F39074A5713F}"/>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pic>
        <p:nvPicPr>
          <p:cNvPr id="3" name="Imagen 2" descr="Interfaz de usuario gráfica&#10;&#10;Descripción generada automáticamente">
            <a:extLst>
              <a:ext uri="{FF2B5EF4-FFF2-40B4-BE49-F238E27FC236}">
                <a16:creationId xmlns:a16="http://schemas.microsoft.com/office/drawing/2014/main" id="{BEA15170-4A70-BB95-721B-23215FA09DFA}"/>
              </a:ext>
            </a:extLst>
          </p:cNvPr>
          <p:cNvPicPr>
            <a:picLocks noChangeAspect="1"/>
          </p:cNvPicPr>
          <p:nvPr/>
        </p:nvPicPr>
        <p:blipFill rotWithShape="1">
          <a:blip r:embed="rId3">
            <a:extLst>
              <a:ext uri="{28A0092B-C50C-407E-A947-70E740481C1C}">
                <a14:useLocalDpi xmlns:a14="http://schemas.microsoft.com/office/drawing/2010/main" val="0"/>
              </a:ext>
            </a:extLst>
          </a:blip>
          <a:srcRect t="11152" b="7135"/>
          <a:stretch/>
        </p:blipFill>
        <p:spPr>
          <a:xfrm>
            <a:off x="1503153" y="2838222"/>
            <a:ext cx="15280105" cy="7023308"/>
          </a:xfrm>
          <a:prstGeom prst="rect">
            <a:avLst/>
          </a:prstGeom>
        </p:spPr>
      </p:pic>
      <p:sp>
        <p:nvSpPr>
          <p:cNvPr id="4" name="CuadroTexto 3">
            <a:extLst>
              <a:ext uri="{FF2B5EF4-FFF2-40B4-BE49-F238E27FC236}">
                <a16:creationId xmlns:a16="http://schemas.microsoft.com/office/drawing/2014/main" id="{8EE79374-4F4E-427B-9BF1-5931D8F125EF}"/>
              </a:ext>
            </a:extLst>
          </p:cNvPr>
          <p:cNvSpPr txBox="1"/>
          <p:nvPr/>
        </p:nvSpPr>
        <p:spPr>
          <a:xfrm>
            <a:off x="2090921" y="2061656"/>
            <a:ext cx="6409039" cy="923330"/>
          </a:xfrm>
          <a:prstGeom prst="rect">
            <a:avLst/>
          </a:prstGeom>
          <a:noFill/>
        </p:spPr>
        <p:txBody>
          <a:bodyPr wrap="square" rtlCol="0">
            <a:spAutoFit/>
          </a:bodyPr>
          <a:lstStyle/>
          <a:p>
            <a:pPr algn="ctr"/>
            <a:r>
              <a:rPr lang="es-ES" b="1" dirty="0">
                <a:solidFill>
                  <a:schemeClr val="accent5">
                    <a:lumMod val="50000"/>
                  </a:schemeClr>
                </a:solidFill>
              </a:rPr>
              <a:t>Inscripción y colocación de valores en el mercado </a:t>
            </a:r>
            <a:endParaRPr lang="es-BO" b="1" dirty="0">
              <a:solidFill>
                <a:schemeClr val="accent5">
                  <a:lumMod val="50000"/>
                </a:schemeClr>
              </a:solidFill>
            </a:endParaRPr>
          </a:p>
        </p:txBody>
      </p:sp>
      <p:sp>
        <p:nvSpPr>
          <p:cNvPr id="9" name="CuadroTexto 8">
            <a:extLst>
              <a:ext uri="{FF2B5EF4-FFF2-40B4-BE49-F238E27FC236}">
                <a16:creationId xmlns:a16="http://schemas.microsoft.com/office/drawing/2014/main" id="{9F5F8341-EBAE-5636-F7FF-3D1F216965AA}"/>
              </a:ext>
            </a:extLst>
          </p:cNvPr>
          <p:cNvSpPr txBox="1"/>
          <p:nvPr/>
        </p:nvSpPr>
        <p:spPr>
          <a:xfrm>
            <a:off x="9786453" y="2061656"/>
            <a:ext cx="6131606" cy="923330"/>
          </a:xfrm>
          <a:prstGeom prst="rect">
            <a:avLst/>
          </a:prstGeom>
          <a:noFill/>
        </p:spPr>
        <p:txBody>
          <a:bodyPr wrap="square" rtlCol="0">
            <a:spAutoFit/>
          </a:bodyPr>
          <a:lstStyle/>
          <a:p>
            <a:pPr algn="ctr"/>
            <a:r>
              <a:rPr lang="es-ES" b="1" dirty="0">
                <a:solidFill>
                  <a:schemeClr val="accent5">
                    <a:lumMod val="50000"/>
                  </a:schemeClr>
                </a:solidFill>
              </a:rPr>
              <a:t>Servicio de Representante Común de Tenedores de Valores</a:t>
            </a:r>
            <a:endParaRPr lang="es-BO" b="1" dirty="0">
              <a:solidFill>
                <a:schemeClr val="accent5">
                  <a:lumMod val="50000"/>
                </a:schemeClr>
              </a:solidFill>
            </a:endParaRPr>
          </a:p>
        </p:txBody>
      </p:sp>
    </p:spTree>
    <p:extLst>
      <p:ext uri="{BB962C8B-B14F-4D97-AF65-F5344CB8AC3E}">
        <p14:creationId xmlns:p14="http://schemas.microsoft.com/office/powerpoint/2010/main" val="3699188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B335F-5F10-8631-956D-0D153BB536BD}"/>
              </a:ext>
            </a:extLst>
          </p:cNvPr>
          <p:cNvSpPr>
            <a:spLocks noGrp="1"/>
          </p:cNvSpPr>
          <p:nvPr>
            <p:ph type="ctrTitle"/>
          </p:nvPr>
        </p:nvSpPr>
        <p:spPr/>
        <p:txBody>
          <a:bodyPr/>
          <a:lstStyle/>
          <a:p>
            <a:pPr algn="ctr"/>
            <a:r>
              <a:rPr lang="es-ES" sz="9600" b="1" dirty="0">
                <a:solidFill>
                  <a:srgbClr val="FFFFFF"/>
                </a:solidFill>
              </a:rPr>
              <a:t>3. TALENTO HUMANO</a:t>
            </a:r>
            <a:endParaRPr lang="es-BO" sz="9600" b="1" dirty="0">
              <a:solidFill>
                <a:srgbClr val="FFFFFF"/>
              </a:solidFill>
            </a:endParaRPr>
          </a:p>
        </p:txBody>
      </p:sp>
    </p:spTree>
    <p:extLst>
      <p:ext uri="{BB962C8B-B14F-4D97-AF65-F5344CB8AC3E}">
        <p14:creationId xmlns:p14="http://schemas.microsoft.com/office/powerpoint/2010/main" val="932196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CCBA-587B-3D20-60E5-392FD333A68E}"/>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DD4836EB-716C-1D74-672C-B2DCA9023577}"/>
              </a:ext>
            </a:extLst>
          </p:cNvPr>
          <p:cNvSpPr>
            <a:spLocks noGrp="1"/>
          </p:cNvSpPr>
          <p:nvPr>
            <p:ph type="title"/>
          </p:nvPr>
        </p:nvSpPr>
        <p:spPr>
          <a:xfrm>
            <a:off x="430068" y="739203"/>
            <a:ext cx="12422188" cy="1004887"/>
          </a:xfrm>
        </p:spPr>
        <p:txBody>
          <a:bodyPr>
            <a:noAutofit/>
          </a:bodyPr>
          <a:lstStyle/>
          <a:p>
            <a:r>
              <a:rPr lang="es-BO" sz="4800" b="1" dirty="0">
                <a:solidFill>
                  <a:srgbClr val="FFFFFF"/>
                </a:solidFill>
              </a:rPr>
              <a:t>Organigrama </a:t>
            </a:r>
          </a:p>
        </p:txBody>
      </p:sp>
      <p:pic>
        <p:nvPicPr>
          <p:cNvPr id="6" name="Imagen 5" descr="Logotipo, nombre de la empresa&#10;&#10;Descripción generada automáticamente">
            <a:extLst>
              <a:ext uri="{FF2B5EF4-FFF2-40B4-BE49-F238E27FC236}">
                <a16:creationId xmlns:a16="http://schemas.microsoft.com/office/drawing/2014/main" id="{12702B1F-4D0B-C2C2-2330-4AC2CBF1E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6FB2CE5B-F05D-E14F-2BA9-1FB8A2534AFB}"/>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pic>
        <p:nvPicPr>
          <p:cNvPr id="2" name="Imagen 1">
            <a:extLst>
              <a:ext uri="{FF2B5EF4-FFF2-40B4-BE49-F238E27FC236}">
                <a16:creationId xmlns:a16="http://schemas.microsoft.com/office/drawing/2014/main" id="{5402B917-2E73-8B6D-04A0-1EE497F2F460}"/>
              </a:ext>
            </a:extLst>
          </p:cNvPr>
          <p:cNvPicPr>
            <a:picLocks noChangeAspect="1"/>
          </p:cNvPicPr>
          <p:nvPr/>
        </p:nvPicPr>
        <p:blipFill>
          <a:blip r:embed="rId3"/>
          <a:stretch>
            <a:fillRect/>
          </a:stretch>
        </p:blipFill>
        <p:spPr>
          <a:xfrm>
            <a:off x="4026239" y="2354397"/>
            <a:ext cx="9286875" cy="6429375"/>
          </a:xfrm>
          <a:prstGeom prst="rect">
            <a:avLst/>
          </a:prstGeom>
        </p:spPr>
      </p:pic>
    </p:spTree>
    <p:extLst>
      <p:ext uri="{BB962C8B-B14F-4D97-AF65-F5344CB8AC3E}">
        <p14:creationId xmlns:p14="http://schemas.microsoft.com/office/powerpoint/2010/main" val="94521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CCBA-587B-3D20-60E5-392FD333A68E}"/>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DD4836EB-716C-1D74-672C-B2DCA9023577}"/>
              </a:ext>
            </a:extLst>
          </p:cNvPr>
          <p:cNvSpPr>
            <a:spLocks noGrp="1"/>
          </p:cNvSpPr>
          <p:nvPr>
            <p:ph type="title"/>
          </p:nvPr>
        </p:nvSpPr>
        <p:spPr>
          <a:xfrm>
            <a:off x="430068" y="739203"/>
            <a:ext cx="12422188" cy="1004887"/>
          </a:xfrm>
        </p:spPr>
        <p:txBody>
          <a:bodyPr>
            <a:noAutofit/>
          </a:bodyPr>
          <a:lstStyle/>
          <a:p>
            <a:r>
              <a:rPr lang="es-BO" sz="4800" b="1" dirty="0">
                <a:solidFill>
                  <a:srgbClr val="FFFFFF"/>
                </a:solidFill>
              </a:rPr>
              <a:t>Indicadores de talento humano </a:t>
            </a:r>
          </a:p>
        </p:txBody>
      </p:sp>
      <p:pic>
        <p:nvPicPr>
          <p:cNvPr id="6" name="Imagen 5" descr="Logotipo, nombre de la empresa&#10;&#10;Descripción generada automáticamente">
            <a:extLst>
              <a:ext uri="{FF2B5EF4-FFF2-40B4-BE49-F238E27FC236}">
                <a16:creationId xmlns:a16="http://schemas.microsoft.com/office/drawing/2014/main" id="{12702B1F-4D0B-C2C2-2330-4AC2CBF1E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6FB2CE5B-F05D-E14F-2BA9-1FB8A2534AFB}"/>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graphicFrame>
        <p:nvGraphicFramePr>
          <p:cNvPr id="3" name="Gráfico 2">
            <a:extLst>
              <a:ext uri="{FF2B5EF4-FFF2-40B4-BE49-F238E27FC236}">
                <a16:creationId xmlns:a16="http://schemas.microsoft.com/office/drawing/2014/main" id="{4AA7FB65-73E8-44F4-9272-EA6654F32465}"/>
              </a:ext>
            </a:extLst>
          </p:cNvPr>
          <p:cNvGraphicFramePr>
            <a:graphicFrameLocks/>
          </p:cNvGraphicFramePr>
          <p:nvPr/>
        </p:nvGraphicFramePr>
        <p:xfrm>
          <a:off x="430068" y="2905517"/>
          <a:ext cx="7950591" cy="6447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328E8898-CCAF-E7A0-E1B7-7B00472C2229}"/>
              </a:ext>
            </a:extLst>
          </p:cNvPr>
          <p:cNvGraphicFramePr>
            <a:graphicFrameLocks/>
          </p:cNvGraphicFramePr>
          <p:nvPr/>
        </p:nvGraphicFramePr>
        <p:xfrm>
          <a:off x="8628848" y="2586767"/>
          <a:ext cx="9368531" cy="6765926"/>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a:extLst>
              <a:ext uri="{FF2B5EF4-FFF2-40B4-BE49-F238E27FC236}">
                <a16:creationId xmlns:a16="http://schemas.microsoft.com/office/drawing/2014/main" id="{0DF558E3-F506-8CBD-680B-025059C93AD3}"/>
              </a:ext>
            </a:extLst>
          </p:cNvPr>
          <p:cNvSpPr txBox="1"/>
          <p:nvPr/>
        </p:nvSpPr>
        <p:spPr>
          <a:xfrm>
            <a:off x="2495353" y="2286468"/>
            <a:ext cx="4786008" cy="400110"/>
          </a:xfrm>
          <a:prstGeom prst="rect">
            <a:avLst/>
          </a:prstGeom>
          <a:noFill/>
        </p:spPr>
        <p:txBody>
          <a:bodyPr wrap="square" rtlCol="0">
            <a:spAutoFit/>
          </a:bodyPr>
          <a:lstStyle/>
          <a:p>
            <a:r>
              <a:rPr lang="es-MX" sz="2000" b="1" dirty="0">
                <a:solidFill>
                  <a:schemeClr val="bg2"/>
                </a:solidFill>
              </a:rPr>
              <a:t>DISTRIBUCIÓN DE PUESTOS POR ÁREA</a:t>
            </a:r>
            <a:endParaRPr lang="es-BO" sz="2000" b="1" dirty="0">
              <a:solidFill>
                <a:schemeClr val="bg2"/>
              </a:solidFill>
            </a:endParaRPr>
          </a:p>
        </p:txBody>
      </p:sp>
    </p:spTree>
    <p:extLst>
      <p:ext uri="{BB962C8B-B14F-4D97-AF65-F5344CB8AC3E}">
        <p14:creationId xmlns:p14="http://schemas.microsoft.com/office/powerpoint/2010/main" val="2261542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CCBA-587B-3D20-60E5-392FD333A68E}"/>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DD4836EB-716C-1D74-672C-B2DCA9023577}"/>
              </a:ext>
            </a:extLst>
          </p:cNvPr>
          <p:cNvSpPr>
            <a:spLocks noGrp="1"/>
          </p:cNvSpPr>
          <p:nvPr>
            <p:ph type="title"/>
          </p:nvPr>
        </p:nvSpPr>
        <p:spPr>
          <a:xfrm>
            <a:off x="430068" y="739203"/>
            <a:ext cx="12422188" cy="1004887"/>
          </a:xfrm>
        </p:spPr>
        <p:txBody>
          <a:bodyPr>
            <a:noAutofit/>
          </a:bodyPr>
          <a:lstStyle/>
          <a:p>
            <a:r>
              <a:rPr lang="es-BO" sz="4800" b="1" dirty="0">
                <a:solidFill>
                  <a:srgbClr val="FFFFFF"/>
                </a:solidFill>
              </a:rPr>
              <a:t>Indicadores de talento humano  </a:t>
            </a:r>
          </a:p>
        </p:txBody>
      </p:sp>
      <p:pic>
        <p:nvPicPr>
          <p:cNvPr id="6" name="Imagen 5" descr="Logotipo, nombre de la empresa&#10;&#10;Descripción generada automáticamente">
            <a:extLst>
              <a:ext uri="{FF2B5EF4-FFF2-40B4-BE49-F238E27FC236}">
                <a16:creationId xmlns:a16="http://schemas.microsoft.com/office/drawing/2014/main" id="{12702B1F-4D0B-C2C2-2330-4AC2CBF1E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6FB2CE5B-F05D-E14F-2BA9-1FB8A2534AFB}"/>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graphicFrame>
        <p:nvGraphicFramePr>
          <p:cNvPr id="4" name="Gráfico 3">
            <a:extLst>
              <a:ext uri="{FF2B5EF4-FFF2-40B4-BE49-F238E27FC236}">
                <a16:creationId xmlns:a16="http://schemas.microsoft.com/office/drawing/2014/main" id="{A4FD484F-37B5-2F5E-5A4C-0A20DE8E937B}"/>
              </a:ext>
            </a:extLst>
          </p:cNvPr>
          <p:cNvGraphicFramePr>
            <a:graphicFrameLocks/>
          </p:cNvGraphicFramePr>
          <p:nvPr/>
        </p:nvGraphicFramePr>
        <p:xfrm>
          <a:off x="631503" y="2721313"/>
          <a:ext cx="7461909" cy="5663930"/>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9158DAF5-3EC6-EBAC-E3CB-A17DE16071BE}"/>
              </a:ext>
            </a:extLst>
          </p:cNvPr>
          <p:cNvSpPr txBox="1"/>
          <p:nvPr/>
        </p:nvSpPr>
        <p:spPr>
          <a:xfrm>
            <a:off x="8687720" y="3985000"/>
            <a:ext cx="5960550" cy="507831"/>
          </a:xfrm>
          <a:prstGeom prst="rect">
            <a:avLst/>
          </a:prstGeom>
          <a:noFill/>
        </p:spPr>
        <p:txBody>
          <a:bodyPr wrap="square" rtlCol="0">
            <a:spAutoFit/>
          </a:bodyPr>
          <a:lstStyle/>
          <a:p>
            <a:r>
              <a:rPr lang="es-MX" dirty="0">
                <a:solidFill>
                  <a:schemeClr val="bg2"/>
                </a:solidFill>
              </a:rPr>
              <a:t>Media de antigüedad: </a:t>
            </a:r>
            <a:r>
              <a:rPr lang="es-MX" b="1" dirty="0">
                <a:solidFill>
                  <a:schemeClr val="bg2"/>
                </a:solidFill>
              </a:rPr>
              <a:t>4,2 años</a:t>
            </a:r>
            <a:endParaRPr lang="es-BO" b="1" dirty="0">
              <a:solidFill>
                <a:schemeClr val="bg2"/>
              </a:solidFill>
            </a:endParaRPr>
          </a:p>
        </p:txBody>
      </p:sp>
    </p:spTree>
    <p:extLst>
      <p:ext uri="{BB962C8B-B14F-4D97-AF65-F5344CB8AC3E}">
        <p14:creationId xmlns:p14="http://schemas.microsoft.com/office/powerpoint/2010/main" val="248487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CCBA-587B-3D20-60E5-392FD333A68E}"/>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DD4836EB-716C-1D74-672C-B2DCA9023577}"/>
              </a:ext>
            </a:extLst>
          </p:cNvPr>
          <p:cNvSpPr>
            <a:spLocks noGrp="1"/>
          </p:cNvSpPr>
          <p:nvPr>
            <p:ph type="title"/>
          </p:nvPr>
        </p:nvSpPr>
        <p:spPr>
          <a:xfrm>
            <a:off x="430068" y="739203"/>
            <a:ext cx="12422188" cy="1004887"/>
          </a:xfrm>
        </p:spPr>
        <p:txBody>
          <a:bodyPr>
            <a:noAutofit/>
          </a:bodyPr>
          <a:lstStyle/>
          <a:p>
            <a:r>
              <a:rPr lang="es-BO" sz="4800" b="1" dirty="0">
                <a:solidFill>
                  <a:srgbClr val="FFFFFF"/>
                </a:solidFill>
              </a:rPr>
              <a:t>Indicadores de talento humano </a:t>
            </a:r>
          </a:p>
        </p:txBody>
      </p:sp>
      <p:pic>
        <p:nvPicPr>
          <p:cNvPr id="6" name="Imagen 5" descr="Logotipo, nombre de la empresa&#10;&#10;Descripción generada automáticamente">
            <a:extLst>
              <a:ext uri="{FF2B5EF4-FFF2-40B4-BE49-F238E27FC236}">
                <a16:creationId xmlns:a16="http://schemas.microsoft.com/office/drawing/2014/main" id="{12702B1F-4D0B-C2C2-2330-4AC2CBF1E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6FB2CE5B-F05D-E14F-2BA9-1FB8A2534AFB}"/>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sp>
        <p:nvSpPr>
          <p:cNvPr id="7" name="CuadroTexto 6">
            <a:extLst>
              <a:ext uri="{FF2B5EF4-FFF2-40B4-BE49-F238E27FC236}">
                <a16:creationId xmlns:a16="http://schemas.microsoft.com/office/drawing/2014/main" id="{B1371019-2E73-9F90-5728-C6BE1FCA4981}"/>
              </a:ext>
            </a:extLst>
          </p:cNvPr>
          <p:cNvSpPr txBox="1"/>
          <p:nvPr/>
        </p:nvSpPr>
        <p:spPr>
          <a:xfrm>
            <a:off x="1252866" y="7639502"/>
            <a:ext cx="6618068" cy="923330"/>
          </a:xfrm>
          <a:prstGeom prst="rect">
            <a:avLst/>
          </a:prstGeom>
          <a:noFill/>
        </p:spPr>
        <p:txBody>
          <a:bodyPr wrap="square" rtlCol="0">
            <a:spAutoFit/>
          </a:bodyPr>
          <a:lstStyle/>
          <a:p>
            <a:r>
              <a:rPr lang="es-MX" dirty="0">
                <a:solidFill>
                  <a:schemeClr val="bg2"/>
                </a:solidFill>
              </a:rPr>
              <a:t>Personal con discapacidad certificada o a cargo de menores con discapacidad: </a:t>
            </a:r>
            <a:r>
              <a:rPr lang="es-MX" b="1" dirty="0">
                <a:solidFill>
                  <a:schemeClr val="bg2"/>
                </a:solidFill>
              </a:rPr>
              <a:t>5%</a:t>
            </a:r>
            <a:endParaRPr lang="es-BO" b="1" dirty="0">
              <a:solidFill>
                <a:schemeClr val="bg2"/>
              </a:solidFill>
            </a:endParaRPr>
          </a:p>
        </p:txBody>
      </p:sp>
      <p:graphicFrame>
        <p:nvGraphicFramePr>
          <p:cNvPr id="3" name="Gráfico 2">
            <a:extLst>
              <a:ext uri="{FF2B5EF4-FFF2-40B4-BE49-F238E27FC236}">
                <a16:creationId xmlns:a16="http://schemas.microsoft.com/office/drawing/2014/main" id="{381507D9-0022-BBC0-4674-013D76DB1437}"/>
              </a:ext>
            </a:extLst>
          </p:cNvPr>
          <p:cNvGraphicFramePr>
            <a:graphicFrameLocks/>
          </p:cNvGraphicFramePr>
          <p:nvPr/>
        </p:nvGraphicFramePr>
        <p:xfrm>
          <a:off x="841467" y="2971829"/>
          <a:ext cx="7440866" cy="36540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3E0940C-4C66-1129-CC8F-D8AB18C70E49}"/>
              </a:ext>
            </a:extLst>
          </p:cNvPr>
          <p:cNvGraphicFramePr>
            <a:graphicFrameLocks/>
          </p:cNvGraphicFramePr>
          <p:nvPr/>
        </p:nvGraphicFramePr>
        <p:xfrm>
          <a:off x="8559745" y="2905049"/>
          <a:ext cx="7440866" cy="53434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1197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CCBA-587B-3D20-60E5-392FD333A68E}"/>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DD4836EB-716C-1D74-672C-B2DCA9023577}"/>
              </a:ext>
            </a:extLst>
          </p:cNvPr>
          <p:cNvSpPr>
            <a:spLocks noGrp="1"/>
          </p:cNvSpPr>
          <p:nvPr>
            <p:ph type="title"/>
          </p:nvPr>
        </p:nvSpPr>
        <p:spPr>
          <a:xfrm>
            <a:off x="430068" y="739203"/>
            <a:ext cx="12422188" cy="1004887"/>
          </a:xfrm>
        </p:spPr>
        <p:txBody>
          <a:bodyPr>
            <a:noAutofit/>
          </a:bodyPr>
          <a:lstStyle/>
          <a:p>
            <a:r>
              <a:rPr lang="es-BO" sz="4800" b="1" dirty="0">
                <a:solidFill>
                  <a:srgbClr val="FFFFFF"/>
                </a:solidFill>
              </a:rPr>
              <a:t>Formación en la gestión 2023 y 2024 </a:t>
            </a:r>
          </a:p>
        </p:txBody>
      </p:sp>
      <p:pic>
        <p:nvPicPr>
          <p:cNvPr id="6" name="Imagen 5" descr="Logotipo, nombre de la empresa&#10;&#10;Descripción generada automáticamente">
            <a:extLst>
              <a:ext uri="{FF2B5EF4-FFF2-40B4-BE49-F238E27FC236}">
                <a16:creationId xmlns:a16="http://schemas.microsoft.com/office/drawing/2014/main" id="{12702B1F-4D0B-C2C2-2330-4AC2CBF1E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6FB2CE5B-F05D-E14F-2BA9-1FB8A2534AFB}"/>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graphicFrame>
        <p:nvGraphicFramePr>
          <p:cNvPr id="2" name="Gráfico 1">
            <a:extLst>
              <a:ext uri="{FF2B5EF4-FFF2-40B4-BE49-F238E27FC236}">
                <a16:creationId xmlns:a16="http://schemas.microsoft.com/office/drawing/2014/main" id="{989DFB62-8E2A-BBC2-4111-DE1757DD1482}"/>
              </a:ext>
            </a:extLst>
          </p:cNvPr>
          <p:cNvGraphicFramePr>
            <a:graphicFrameLocks/>
          </p:cNvGraphicFramePr>
          <p:nvPr/>
        </p:nvGraphicFramePr>
        <p:xfrm>
          <a:off x="430067" y="2777565"/>
          <a:ext cx="7410427" cy="5549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a 8">
            <a:extLst>
              <a:ext uri="{FF2B5EF4-FFF2-40B4-BE49-F238E27FC236}">
                <a16:creationId xmlns:a16="http://schemas.microsoft.com/office/drawing/2014/main" id="{F8C83450-0601-68F9-F388-E3A6B80F7A16}"/>
              </a:ext>
            </a:extLst>
          </p:cNvPr>
          <p:cNvGraphicFramePr>
            <a:graphicFrameLocks noGrp="1"/>
          </p:cNvGraphicFramePr>
          <p:nvPr/>
        </p:nvGraphicFramePr>
        <p:xfrm>
          <a:off x="8663460" y="2936943"/>
          <a:ext cx="6550599" cy="1775460"/>
        </p:xfrm>
        <a:graphic>
          <a:graphicData uri="http://schemas.openxmlformats.org/drawingml/2006/table">
            <a:tbl>
              <a:tblPr>
                <a:tableStyleId>{327F97BB-C833-4FB7-BDE5-3F7075034690}</a:tableStyleId>
              </a:tblPr>
              <a:tblGrid>
                <a:gridCol w="1706225">
                  <a:extLst>
                    <a:ext uri="{9D8B030D-6E8A-4147-A177-3AD203B41FA5}">
                      <a16:colId xmlns:a16="http://schemas.microsoft.com/office/drawing/2014/main" val="181554001"/>
                    </a:ext>
                  </a:extLst>
                </a:gridCol>
                <a:gridCol w="4844374">
                  <a:extLst>
                    <a:ext uri="{9D8B030D-6E8A-4147-A177-3AD203B41FA5}">
                      <a16:colId xmlns:a16="http://schemas.microsoft.com/office/drawing/2014/main" val="2927134537"/>
                    </a:ext>
                  </a:extLst>
                </a:gridCol>
              </a:tblGrid>
              <a:tr h="466725">
                <a:tc>
                  <a:txBody>
                    <a:bodyPr/>
                    <a:lstStyle/>
                    <a:p>
                      <a:pPr algn="ctr" fontAlgn="ctr"/>
                      <a:r>
                        <a:rPr lang="es-BO" sz="2800" b="1" u="none" strike="noStrike">
                          <a:solidFill>
                            <a:schemeClr val="bg1"/>
                          </a:solidFill>
                          <a:effectLst/>
                        </a:rPr>
                        <a:t>Nivel </a:t>
                      </a:r>
                      <a:endParaRPr lang="es-BO" sz="2800" b="1" i="0" u="none" strike="noStrike">
                        <a:solidFill>
                          <a:schemeClr val="bg1"/>
                        </a:solidFill>
                        <a:effectLst/>
                        <a:latin typeface="Arial" panose="020B0604020202020204" pitchFamily="34" charset="0"/>
                      </a:endParaRPr>
                    </a:p>
                  </a:txBody>
                  <a:tcPr marL="9525" marR="9525" marT="9525" marB="0" anchor="ctr"/>
                </a:tc>
                <a:tc>
                  <a:txBody>
                    <a:bodyPr/>
                    <a:lstStyle/>
                    <a:p>
                      <a:pPr algn="ctr" fontAlgn="ctr"/>
                      <a:r>
                        <a:rPr lang="es-BO" sz="2800" b="1" u="none" strike="noStrike" dirty="0">
                          <a:solidFill>
                            <a:schemeClr val="bg1"/>
                          </a:solidFill>
                          <a:effectLst/>
                        </a:rPr>
                        <a:t>Presupuesto anual</a:t>
                      </a:r>
                      <a:endParaRPr lang="es-BO" sz="2800" b="1" i="0" u="none" strike="noStrike" dirty="0">
                        <a:solidFill>
                          <a:schemeClr val="bg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558835869"/>
                  </a:ext>
                </a:extLst>
              </a:tr>
              <a:tr h="200025">
                <a:tc>
                  <a:txBody>
                    <a:bodyPr/>
                    <a:lstStyle/>
                    <a:p>
                      <a:pPr algn="l" fontAlgn="ctr"/>
                      <a:r>
                        <a:rPr lang="es-BO" sz="2800" u="none" strike="noStrike" dirty="0">
                          <a:solidFill>
                            <a:schemeClr val="bg1"/>
                          </a:solidFill>
                          <a:effectLst/>
                        </a:rPr>
                        <a:t> Ejecutivos </a:t>
                      </a:r>
                      <a:endParaRPr lang="es-BO" sz="2800" b="0" i="0" u="none" strike="noStrike" dirty="0">
                        <a:solidFill>
                          <a:schemeClr val="bg1"/>
                        </a:solidFill>
                        <a:effectLst/>
                        <a:latin typeface="Arial" panose="020B0604020202020204" pitchFamily="34" charset="0"/>
                      </a:endParaRPr>
                    </a:p>
                  </a:txBody>
                  <a:tcPr marL="9525" marR="9525" marT="9525" marB="0" anchor="ctr"/>
                </a:tc>
                <a:tc>
                  <a:txBody>
                    <a:bodyPr/>
                    <a:lstStyle/>
                    <a:p>
                      <a:pPr algn="ctr" fontAlgn="ctr"/>
                      <a:r>
                        <a:rPr lang="es-BO" sz="2800" u="none" strike="noStrike" kern="1200" dirty="0">
                          <a:solidFill>
                            <a:schemeClr val="bg1"/>
                          </a:solidFill>
                          <a:effectLst/>
                        </a:rPr>
                        <a:t> Bs 3.000,00 </a:t>
                      </a:r>
                      <a:endParaRPr lang="es-BO" sz="2800" u="none" strike="noStrike" kern="1200" dirty="0">
                        <a:solidFill>
                          <a:schemeClr val="bg1"/>
                        </a:solidFill>
                        <a:effectLst/>
                        <a:latin typeface="+mn-lt"/>
                        <a:ea typeface="+mn-ea"/>
                        <a:cs typeface="+mn-cs"/>
                      </a:endParaRPr>
                    </a:p>
                  </a:txBody>
                  <a:tcPr marL="9525" marR="9525" marT="9525" marB="0" anchor="ctr"/>
                </a:tc>
                <a:extLst>
                  <a:ext uri="{0D108BD9-81ED-4DB2-BD59-A6C34878D82A}">
                    <a16:rowId xmlns:a16="http://schemas.microsoft.com/office/drawing/2014/main" val="3244232848"/>
                  </a:ext>
                </a:extLst>
              </a:tr>
              <a:tr h="200025">
                <a:tc>
                  <a:txBody>
                    <a:bodyPr/>
                    <a:lstStyle/>
                    <a:p>
                      <a:pPr algn="l" fontAlgn="ctr"/>
                      <a:r>
                        <a:rPr lang="es-BO" sz="2800" u="none" strike="noStrike">
                          <a:solidFill>
                            <a:schemeClr val="bg1"/>
                          </a:solidFill>
                          <a:effectLst/>
                        </a:rPr>
                        <a:t> Jefaturas  </a:t>
                      </a:r>
                      <a:endParaRPr lang="es-BO" sz="2800" b="0" i="0" u="none" strike="noStrike">
                        <a:solidFill>
                          <a:schemeClr val="bg1"/>
                        </a:solidFill>
                        <a:effectLst/>
                        <a:latin typeface="Arial" panose="020B0604020202020204" pitchFamily="34" charset="0"/>
                      </a:endParaRPr>
                    </a:p>
                  </a:txBody>
                  <a:tcPr marL="9525" marR="9525" marT="9525" marB="0" anchor="ctr"/>
                </a:tc>
                <a:tc>
                  <a:txBody>
                    <a:bodyPr/>
                    <a:lstStyle/>
                    <a:p>
                      <a:pPr algn="ctr" fontAlgn="ctr"/>
                      <a:r>
                        <a:rPr lang="es-BO" sz="2800" u="none" strike="noStrike" kern="1200" dirty="0">
                          <a:solidFill>
                            <a:schemeClr val="bg1"/>
                          </a:solidFill>
                          <a:effectLst/>
                        </a:rPr>
                        <a:t> Bs 2.000,00 </a:t>
                      </a:r>
                      <a:endParaRPr lang="es-BO" sz="2800" u="none" strike="noStrike" kern="1200" dirty="0">
                        <a:solidFill>
                          <a:schemeClr val="bg1"/>
                        </a:solidFill>
                        <a:effectLst/>
                        <a:latin typeface="+mn-lt"/>
                        <a:ea typeface="+mn-ea"/>
                        <a:cs typeface="+mn-cs"/>
                      </a:endParaRPr>
                    </a:p>
                  </a:txBody>
                  <a:tcPr marL="9525" marR="9525" marT="9525" marB="0" anchor="ctr"/>
                </a:tc>
                <a:extLst>
                  <a:ext uri="{0D108BD9-81ED-4DB2-BD59-A6C34878D82A}">
                    <a16:rowId xmlns:a16="http://schemas.microsoft.com/office/drawing/2014/main" val="21255538"/>
                  </a:ext>
                </a:extLst>
              </a:tr>
              <a:tr h="200025">
                <a:tc>
                  <a:txBody>
                    <a:bodyPr/>
                    <a:lstStyle/>
                    <a:p>
                      <a:pPr algn="l" fontAlgn="ctr"/>
                      <a:r>
                        <a:rPr lang="es-BO" sz="2800" u="none" strike="noStrike">
                          <a:solidFill>
                            <a:schemeClr val="bg1"/>
                          </a:solidFill>
                          <a:effectLst/>
                        </a:rPr>
                        <a:t> Oficiales </a:t>
                      </a:r>
                      <a:endParaRPr lang="es-BO" sz="2800" b="0" i="0" u="none" strike="noStrike">
                        <a:solidFill>
                          <a:schemeClr val="bg1"/>
                        </a:solidFill>
                        <a:effectLst/>
                        <a:latin typeface="Arial" panose="020B0604020202020204" pitchFamily="34" charset="0"/>
                      </a:endParaRPr>
                    </a:p>
                  </a:txBody>
                  <a:tcPr marL="9525" marR="9525" marT="9525" marB="0" anchor="ctr"/>
                </a:tc>
                <a:tc>
                  <a:txBody>
                    <a:bodyPr/>
                    <a:lstStyle/>
                    <a:p>
                      <a:pPr algn="ctr" fontAlgn="ctr"/>
                      <a:r>
                        <a:rPr lang="es-BO" sz="2800" u="none" strike="noStrike" kern="1200" dirty="0">
                          <a:solidFill>
                            <a:schemeClr val="bg1"/>
                          </a:solidFill>
                          <a:effectLst/>
                        </a:rPr>
                        <a:t> Bs 1.000,00 </a:t>
                      </a:r>
                      <a:endParaRPr lang="es-BO" sz="2800" u="none" strike="noStrike" kern="1200" dirty="0">
                        <a:solidFill>
                          <a:schemeClr val="bg1"/>
                        </a:solidFill>
                        <a:effectLst/>
                        <a:latin typeface="+mn-lt"/>
                        <a:ea typeface="+mn-ea"/>
                        <a:cs typeface="+mn-cs"/>
                      </a:endParaRPr>
                    </a:p>
                  </a:txBody>
                  <a:tcPr marL="9525" marR="9525" marT="9525" marB="0" anchor="ctr"/>
                </a:tc>
                <a:extLst>
                  <a:ext uri="{0D108BD9-81ED-4DB2-BD59-A6C34878D82A}">
                    <a16:rowId xmlns:a16="http://schemas.microsoft.com/office/drawing/2014/main" val="3808374799"/>
                  </a:ext>
                </a:extLst>
              </a:tr>
            </a:tbl>
          </a:graphicData>
        </a:graphic>
      </p:graphicFrame>
      <p:graphicFrame>
        <p:nvGraphicFramePr>
          <p:cNvPr id="10" name="Tabla 9">
            <a:extLst>
              <a:ext uri="{FF2B5EF4-FFF2-40B4-BE49-F238E27FC236}">
                <a16:creationId xmlns:a16="http://schemas.microsoft.com/office/drawing/2014/main" id="{1591AAE7-3E23-BE52-8A10-CF0ADEB91122}"/>
              </a:ext>
            </a:extLst>
          </p:cNvPr>
          <p:cNvGraphicFramePr>
            <a:graphicFrameLocks noGrp="1"/>
          </p:cNvGraphicFramePr>
          <p:nvPr/>
        </p:nvGraphicFramePr>
        <p:xfrm>
          <a:off x="8663460" y="5516031"/>
          <a:ext cx="6550599" cy="1735455"/>
        </p:xfrm>
        <a:graphic>
          <a:graphicData uri="http://schemas.openxmlformats.org/drawingml/2006/table">
            <a:tbl>
              <a:tblPr>
                <a:tableStyleId>{306799F8-075E-4A3A-A7F6-7FBC6576F1A4}</a:tableStyleId>
              </a:tblPr>
              <a:tblGrid>
                <a:gridCol w="4495509">
                  <a:extLst>
                    <a:ext uri="{9D8B030D-6E8A-4147-A177-3AD203B41FA5}">
                      <a16:colId xmlns:a16="http://schemas.microsoft.com/office/drawing/2014/main" val="1906678002"/>
                    </a:ext>
                  </a:extLst>
                </a:gridCol>
                <a:gridCol w="2055090">
                  <a:extLst>
                    <a:ext uri="{9D8B030D-6E8A-4147-A177-3AD203B41FA5}">
                      <a16:colId xmlns:a16="http://schemas.microsoft.com/office/drawing/2014/main" val="3256069718"/>
                    </a:ext>
                  </a:extLst>
                </a:gridCol>
              </a:tblGrid>
              <a:tr h="829824">
                <a:tc gridSpan="2">
                  <a:txBody>
                    <a:bodyPr/>
                    <a:lstStyle/>
                    <a:p>
                      <a:pPr algn="ctr" fontAlgn="b"/>
                      <a:r>
                        <a:rPr lang="es-MX" sz="2800" b="1" u="none" strike="noStrike" dirty="0">
                          <a:solidFill>
                            <a:srgbClr val="FFFFFF"/>
                          </a:solidFill>
                          <a:effectLst/>
                        </a:rPr>
                        <a:t>Presupuesto de formación para otros eventos</a:t>
                      </a:r>
                      <a:endParaRPr lang="es-MX" sz="2800" b="1" i="0" u="none" strike="noStrike" dirty="0">
                        <a:solidFill>
                          <a:srgbClr val="FFFFFF"/>
                        </a:solidFill>
                        <a:effectLst/>
                        <a:latin typeface="+mj-lt"/>
                      </a:endParaRPr>
                    </a:p>
                  </a:txBody>
                  <a:tcPr marL="9525" marR="9525" marT="9525" marB="0" anchor="ctr"/>
                </a:tc>
                <a:tc hMerge="1">
                  <a:txBody>
                    <a:bodyPr/>
                    <a:lstStyle/>
                    <a:p>
                      <a:endParaRPr dirty="0"/>
                    </a:p>
                  </a:txBody>
                  <a:tcPr marL="9525" marR="9525" marT="9525" marB="0" anchor="b"/>
                </a:tc>
                <a:extLst>
                  <a:ext uri="{0D108BD9-81ED-4DB2-BD59-A6C34878D82A}">
                    <a16:rowId xmlns:a16="http://schemas.microsoft.com/office/drawing/2014/main" val="209312388"/>
                  </a:ext>
                </a:extLst>
              </a:tr>
              <a:tr h="340363">
                <a:tc>
                  <a:txBody>
                    <a:bodyPr/>
                    <a:lstStyle/>
                    <a:p>
                      <a:pPr algn="l" fontAlgn="ctr"/>
                      <a:r>
                        <a:rPr lang="es-BO" sz="2800" u="none" strike="noStrike" dirty="0">
                          <a:solidFill>
                            <a:schemeClr val="bg1"/>
                          </a:solidFill>
                          <a:effectLst/>
                        </a:rPr>
                        <a:t>Coaching Personal </a:t>
                      </a:r>
                      <a:endParaRPr lang="es-BO" sz="2800" b="0" i="0" u="none" strike="noStrike" dirty="0">
                        <a:solidFill>
                          <a:schemeClr val="bg1"/>
                        </a:solidFill>
                        <a:effectLst/>
                        <a:latin typeface="+mj-lt"/>
                      </a:endParaRPr>
                    </a:p>
                  </a:txBody>
                  <a:tcPr marL="9525" marR="9525" marT="9525" marB="0" anchor="ctr"/>
                </a:tc>
                <a:tc>
                  <a:txBody>
                    <a:bodyPr/>
                    <a:lstStyle/>
                    <a:p>
                      <a:pPr algn="l" fontAlgn="ctr"/>
                      <a:r>
                        <a:rPr lang="es-BO" sz="2800" u="none" strike="noStrike">
                          <a:solidFill>
                            <a:schemeClr val="bg1"/>
                          </a:solidFill>
                          <a:effectLst/>
                        </a:rPr>
                        <a:t> Bs  7.200,00 </a:t>
                      </a:r>
                      <a:endParaRPr lang="es-BO" sz="2800" b="0" i="0" u="none" strike="noStrike">
                        <a:solidFill>
                          <a:schemeClr val="bg1"/>
                        </a:solidFill>
                        <a:effectLst/>
                        <a:latin typeface="+mj-lt"/>
                      </a:endParaRPr>
                    </a:p>
                  </a:txBody>
                  <a:tcPr marL="9525" marR="9525" marT="9525" marB="0" anchor="ctr"/>
                </a:tc>
                <a:extLst>
                  <a:ext uri="{0D108BD9-81ED-4DB2-BD59-A6C34878D82A}">
                    <a16:rowId xmlns:a16="http://schemas.microsoft.com/office/drawing/2014/main" val="832565620"/>
                  </a:ext>
                </a:extLst>
              </a:tr>
              <a:tr h="340363">
                <a:tc>
                  <a:txBody>
                    <a:bodyPr/>
                    <a:lstStyle/>
                    <a:p>
                      <a:pPr algn="l" fontAlgn="ctr"/>
                      <a:r>
                        <a:rPr lang="es-BO" sz="2800" u="none" strike="noStrike" dirty="0">
                          <a:solidFill>
                            <a:schemeClr val="bg1"/>
                          </a:solidFill>
                          <a:effectLst/>
                        </a:rPr>
                        <a:t>Capacitación UIF </a:t>
                      </a:r>
                      <a:endParaRPr lang="es-BO" sz="2800" b="0" i="0" u="none" strike="noStrike" dirty="0">
                        <a:solidFill>
                          <a:schemeClr val="bg1"/>
                        </a:solidFill>
                        <a:effectLst/>
                        <a:latin typeface="+mj-lt"/>
                      </a:endParaRPr>
                    </a:p>
                  </a:txBody>
                  <a:tcPr marL="9525" marR="9525" marT="9525" marB="0" anchor="ctr"/>
                </a:tc>
                <a:tc>
                  <a:txBody>
                    <a:bodyPr/>
                    <a:lstStyle/>
                    <a:p>
                      <a:pPr algn="l" fontAlgn="ctr"/>
                      <a:r>
                        <a:rPr lang="es-BO" sz="2800" u="none" strike="noStrike" dirty="0">
                          <a:solidFill>
                            <a:schemeClr val="bg1"/>
                          </a:solidFill>
                          <a:effectLst/>
                        </a:rPr>
                        <a:t> Bs  2.500,00 </a:t>
                      </a:r>
                      <a:endParaRPr lang="es-BO" sz="2800" b="0" i="0" u="none" strike="noStrike" dirty="0">
                        <a:solidFill>
                          <a:schemeClr val="bg1"/>
                        </a:solidFill>
                        <a:effectLst/>
                        <a:latin typeface="+mj-lt"/>
                      </a:endParaRPr>
                    </a:p>
                  </a:txBody>
                  <a:tcPr marL="9525" marR="9525" marT="9525" marB="0" anchor="ctr"/>
                </a:tc>
                <a:extLst>
                  <a:ext uri="{0D108BD9-81ED-4DB2-BD59-A6C34878D82A}">
                    <a16:rowId xmlns:a16="http://schemas.microsoft.com/office/drawing/2014/main" val="2124748180"/>
                  </a:ext>
                </a:extLst>
              </a:tr>
            </a:tbl>
          </a:graphicData>
        </a:graphic>
      </p:graphicFrame>
    </p:spTree>
    <p:extLst>
      <p:ext uri="{BB962C8B-B14F-4D97-AF65-F5344CB8AC3E}">
        <p14:creationId xmlns:p14="http://schemas.microsoft.com/office/powerpoint/2010/main" val="1684925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5">
            <a:extLst>
              <a:ext uri="{FF2B5EF4-FFF2-40B4-BE49-F238E27FC236}">
                <a16:creationId xmlns:a16="http://schemas.microsoft.com/office/drawing/2014/main" id="{D4B3F203-647B-CCC9-87BD-7E56893E503B}"/>
              </a:ext>
            </a:extLst>
          </p:cNvPr>
          <p:cNvSpPr>
            <a:spLocks noGrp="1"/>
          </p:cNvSpPr>
          <p:nvPr>
            <p:ph type="title"/>
          </p:nvPr>
        </p:nvSpPr>
        <p:spPr>
          <a:xfrm>
            <a:off x="430068" y="739203"/>
            <a:ext cx="12422188" cy="1004887"/>
          </a:xfrm>
        </p:spPr>
        <p:txBody>
          <a:bodyPr>
            <a:noAutofit/>
          </a:bodyPr>
          <a:lstStyle/>
          <a:p>
            <a:r>
              <a:rPr lang="es-BO" sz="5400" b="1" dirty="0">
                <a:solidFill>
                  <a:srgbClr val="FFFFFF"/>
                </a:solidFill>
              </a:rPr>
              <a:t>Desarrollo</a:t>
            </a:r>
          </a:p>
        </p:txBody>
      </p:sp>
      <p:pic>
        <p:nvPicPr>
          <p:cNvPr id="6" name="Imagen 5" descr="Logotipo, nombre de la empresa&#10;&#10;Descripción generada automáticamente">
            <a:extLst>
              <a:ext uri="{FF2B5EF4-FFF2-40B4-BE49-F238E27FC236}">
                <a16:creationId xmlns:a16="http://schemas.microsoft.com/office/drawing/2014/main" id="{A1906F5E-2FDE-98B8-E17C-D67500BD2F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7" name="CuadroTexto 6">
            <a:extLst>
              <a:ext uri="{FF2B5EF4-FFF2-40B4-BE49-F238E27FC236}">
                <a16:creationId xmlns:a16="http://schemas.microsoft.com/office/drawing/2014/main" id="{83F2DBAE-230F-22A2-1FDE-2B8A4F1C1062}"/>
              </a:ext>
            </a:extLst>
          </p:cNvPr>
          <p:cNvSpPr txBox="1"/>
          <p:nvPr/>
        </p:nvSpPr>
        <p:spPr>
          <a:xfrm>
            <a:off x="430068" y="3381199"/>
            <a:ext cx="14110853" cy="5013873"/>
          </a:xfrm>
          <a:prstGeom prst="rect">
            <a:avLst/>
          </a:prstGeom>
          <a:noFill/>
        </p:spPr>
        <p:txBody>
          <a:bodyPr wrap="square">
            <a:spAutoFit/>
          </a:bodyPr>
          <a:lstStyle/>
          <a:p>
            <a:pPr marL="1325563" indent="-514350">
              <a:lnSpc>
                <a:spcPct val="150000"/>
              </a:lnSpc>
              <a:buAutoNum type="arabicPeriod"/>
            </a:pPr>
            <a:r>
              <a:rPr lang="es-ES" dirty="0">
                <a:solidFill>
                  <a:schemeClr val="accent5">
                    <a:lumMod val="75000"/>
                  </a:schemeClr>
                </a:solidFill>
              </a:rPr>
              <a:t>Introducción</a:t>
            </a:r>
          </a:p>
          <a:p>
            <a:pPr marL="1954167" lvl="1" indent="-457200">
              <a:lnSpc>
                <a:spcPct val="150000"/>
              </a:lnSpc>
              <a:buFontTx/>
              <a:buChar char="-"/>
            </a:pPr>
            <a:r>
              <a:rPr lang="es-ES" dirty="0">
                <a:solidFill>
                  <a:schemeClr val="accent5">
                    <a:lumMod val="75000"/>
                  </a:schemeClr>
                </a:solidFill>
              </a:rPr>
              <a:t>Quienes somos</a:t>
            </a:r>
          </a:p>
          <a:p>
            <a:pPr marL="1954167" lvl="1" indent="-457200">
              <a:lnSpc>
                <a:spcPct val="150000"/>
              </a:lnSpc>
              <a:buFontTx/>
              <a:buChar char="-"/>
            </a:pPr>
            <a:r>
              <a:rPr lang="es-ES" dirty="0">
                <a:solidFill>
                  <a:schemeClr val="accent5">
                    <a:lumMod val="75000"/>
                  </a:schemeClr>
                </a:solidFill>
              </a:rPr>
              <a:t>Misión, Visión y Valores</a:t>
            </a:r>
          </a:p>
          <a:p>
            <a:pPr marL="1954167" lvl="1" indent="-457200">
              <a:lnSpc>
                <a:spcPct val="150000"/>
              </a:lnSpc>
              <a:buFontTx/>
              <a:buChar char="-"/>
            </a:pPr>
            <a:r>
              <a:rPr lang="es-ES" dirty="0">
                <a:solidFill>
                  <a:schemeClr val="accent5">
                    <a:lumMod val="75000"/>
                  </a:schemeClr>
                </a:solidFill>
              </a:rPr>
              <a:t>Esquema Operativo de la Agencia</a:t>
            </a:r>
          </a:p>
          <a:p>
            <a:pPr marL="811213">
              <a:lnSpc>
                <a:spcPct val="150000"/>
              </a:lnSpc>
            </a:pPr>
            <a:r>
              <a:rPr lang="es-ES" b="1" dirty="0">
                <a:solidFill>
                  <a:schemeClr val="accent5">
                    <a:lumMod val="75000"/>
                  </a:schemeClr>
                </a:solidFill>
              </a:rPr>
              <a:t>2.</a:t>
            </a:r>
            <a:r>
              <a:rPr lang="es-ES" dirty="0">
                <a:solidFill>
                  <a:schemeClr val="accent5">
                    <a:lumMod val="75000"/>
                  </a:schemeClr>
                </a:solidFill>
              </a:rPr>
              <a:t>	Esquema de Negocios.</a:t>
            </a:r>
          </a:p>
          <a:p>
            <a:pPr marL="811213">
              <a:lnSpc>
                <a:spcPct val="150000"/>
              </a:lnSpc>
            </a:pPr>
            <a:r>
              <a:rPr lang="es-ES" b="1" dirty="0">
                <a:solidFill>
                  <a:schemeClr val="accent5">
                    <a:lumMod val="75000"/>
                  </a:schemeClr>
                </a:solidFill>
              </a:rPr>
              <a:t>3.</a:t>
            </a:r>
            <a:r>
              <a:rPr lang="es-ES" dirty="0">
                <a:solidFill>
                  <a:schemeClr val="accent5">
                    <a:lumMod val="75000"/>
                  </a:schemeClr>
                </a:solidFill>
              </a:rPr>
              <a:t>	 Talento Humano.</a:t>
            </a:r>
          </a:p>
          <a:p>
            <a:pPr marL="811213">
              <a:lnSpc>
                <a:spcPct val="150000"/>
              </a:lnSpc>
            </a:pPr>
            <a:r>
              <a:rPr lang="es-ES" b="1" dirty="0">
                <a:solidFill>
                  <a:schemeClr val="accent5">
                    <a:lumMod val="75000"/>
                  </a:schemeClr>
                </a:solidFill>
              </a:rPr>
              <a:t>4.</a:t>
            </a:r>
            <a:r>
              <a:rPr lang="es-ES" dirty="0">
                <a:solidFill>
                  <a:schemeClr val="accent5">
                    <a:lumMod val="75000"/>
                  </a:schemeClr>
                </a:solidFill>
              </a:rPr>
              <a:t>	Presupuesto – Proyección Financiera.</a:t>
            </a:r>
          </a:p>
          <a:p>
            <a:pPr marL="811213">
              <a:lnSpc>
                <a:spcPct val="150000"/>
              </a:lnSpc>
            </a:pPr>
            <a:endParaRPr lang="es-ES" dirty="0">
              <a:solidFill>
                <a:schemeClr val="accent5">
                  <a:lumMod val="75000"/>
                </a:schemeClr>
              </a:solidFill>
            </a:endParaRPr>
          </a:p>
        </p:txBody>
      </p:sp>
      <p:sp>
        <p:nvSpPr>
          <p:cNvPr id="8" name="Subtítulo 2">
            <a:extLst>
              <a:ext uri="{FF2B5EF4-FFF2-40B4-BE49-F238E27FC236}">
                <a16:creationId xmlns:a16="http://schemas.microsoft.com/office/drawing/2014/main" id="{1034FA24-B63A-33B4-CFDD-7002936107E2}"/>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spTree>
    <p:extLst>
      <p:ext uri="{BB962C8B-B14F-4D97-AF65-F5344CB8AC3E}">
        <p14:creationId xmlns:p14="http://schemas.microsoft.com/office/powerpoint/2010/main" val="3950290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CCBA-587B-3D20-60E5-392FD333A68E}"/>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DD4836EB-716C-1D74-672C-B2DCA9023577}"/>
              </a:ext>
            </a:extLst>
          </p:cNvPr>
          <p:cNvSpPr>
            <a:spLocks noGrp="1"/>
          </p:cNvSpPr>
          <p:nvPr>
            <p:ph type="title"/>
          </p:nvPr>
        </p:nvSpPr>
        <p:spPr>
          <a:xfrm>
            <a:off x="430068" y="739203"/>
            <a:ext cx="12422188" cy="1004887"/>
          </a:xfrm>
        </p:spPr>
        <p:txBody>
          <a:bodyPr>
            <a:noAutofit/>
          </a:bodyPr>
          <a:lstStyle/>
          <a:p>
            <a:r>
              <a:rPr lang="es-BO" sz="4800" b="1" dirty="0">
                <a:solidFill>
                  <a:srgbClr val="FFFFFF"/>
                </a:solidFill>
              </a:rPr>
              <a:t>Formación  gestión 2023 y 2024</a:t>
            </a:r>
          </a:p>
        </p:txBody>
      </p:sp>
      <p:pic>
        <p:nvPicPr>
          <p:cNvPr id="6" name="Imagen 5" descr="Logotipo, nombre de la empresa&#10;&#10;Descripción generada automáticamente">
            <a:extLst>
              <a:ext uri="{FF2B5EF4-FFF2-40B4-BE49-F238E27FC236}">
                <a16:creationId xmlns:a16="http://schemas.microsoft.com/office/drawing/2014/main" id="{12702B1F-4D0B-C2C2-2330-4AC2CBF1E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6FB2CE5B-F05D-E14F-2BA9-1FB8A2534AFB}"/>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graphicFrame>
        <p:nvGraphicFramePr>
          <p:cNvPr id="2" name="Gráfico 1">
            <a:extLst>
              <a:ext uri="{FF2B5EF4-FFF2-40B4-BE49-F238E27FC236}">
                <a16:creationId xmlns:a16="http://schemas.microsoft.com/office/drawing/2014/main" id="{A5D35187-5AAD-57BF-201B-92AC23AAC98C}"/>
              </a:ext>
            </a:extLst>
          </p:cNvPr>
          <p:cNvGraphicFramePr>
            <a:graphicFrameLocks/>
          </p:cNvGraphicFramePr>
          <p:nvPr/>
        </p:nvGraphicFramePr>
        <p:xfrm>
          <a:off x="1634246" y="2954776"/>
          <a:ext cx="7645941" cy="5411011"/>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a:extLst>
              <a:ext uri="{FF2B5EF4-FFF2-40B4-BE49-F238E27FC236}">
                <a16:creationId xmlns:a16="http://schemas.microsoft.com/office/drawing/2014/main" id="{43CE6C99-0273-C8BD-440A-22BA84EE9904}"/>
              </a:ext>
            </a:extLst>
          </p:cNvPr>
          <p:cNvSpPr txBox="1"/>
          <p:nvPr/>
        </p:nvSpPr>
        <p:spPr>
          <a:xfrm>
            <a:off x="9824934" y="4487059"/>
            <a:ext cx="7879406" cy="954107"/>
          </a:xfrm>
          <a:prstGeom prst="rect">
            <a:avLst/>
          </a:prstGeom>
          <a:noFill/>
        </p:spPr>
        <p:txBody>
          <a:bodyPr wrap="square" rtlCol="0">
            <a:spAutoFit/>
          </a:bodyPr>
          <a:lstStyle/>
          <a:p>
            <a:r>
              <a:rPr lang="es-MX" sz="2800" dirty="0">
                <a:solidFill>
                  <a:schemeClr val="bg2"/>
                </a:solidFill>
              </a:rPr>
              <a:t>Promedio de horas de formación por funcionario gestión 2023:      </a:t>
            </a:r>
            <a:r>
              <a:rPr lang="es-MX" sz="2800" b="1" dirty="0">
                <a:solidFill>
                  <a:schemeClr val="bg2"/>
                </a:solidFill>
              </a:rPr>
              <a:t>42,35</a:t>
            </a:r>
            <a:endParaRPr lang="es-BO" sz="2800" b="1" dirty="0">
              <a:solidFill>
                <a:schemeClr val="bg2"/>
              </a:solidFill>
            </a:endParaRPr>
          </a:p>
        </p:txBody>
      </p:sp>
    </p:spTree>
    <p:extLst>
      <p:ext uri="{BB962C8B-B14F-4D97-AF65-F5344CB8AC3E}">
        <p14:creationId xmlns:p14="http://schemas.microsoft.com/office/powerpoint/2010/main" val="3658862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B335F-5F10-8631-956D-0D153BB536BD}"/>
              </a:ext>
            </a:extLst>
          </p:cNvPr>
          <p:cNvSpPr>
            <a:spLocks noGrp="1"/>
          </p:cNvSpPr>
          <p:nvPr>
            <p:ph type="ctrTitle"/>
          </p:nvPr>
        </p:nvSpPr>
        <p:spPr/>
        <p:txBody>
          <a:bodyPr/>
          <a:lstStyle/>
          <a:p>
            <a:pPr algn="ctr"/>
            <a:r>
              <a:rPr lang="es-ES" sz="9600" b="1" dirty="0">
                <a:solidFill>
                  <a:srgbClr val="FFFFFF"/>
                </a:solidFill>
              </a:rPr>
              <a:t>4. PRESUPUESTO – PROYECCION FINANCIERA</a:t>
            </a:r>
            <a:endParaRPr lang="es-BO" sz="9600" b="1" dirty="0">
              <a:solidFill>
                <a:srgbClr val="FFFFFF"/>
              </a:solidFill>
            </a:endParaRPr>
          </a:p>
        </p:txBody>
      </p:sp>
    </p:spTree>
    <p:extLst>
      <p:ext uri="{BB962C8B-B14F-4D97-AF65-F5344CB8AC3E}">
        <p14:creationId xmlns:p14="http://schemas.microsoft.com/office/powerpoint/2010/main" val="2317271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CCBA-587B-3D20-60E5-392FD333A68E}"/>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DD4836EB-716C-1D74-672C-B2DCA9023577}"/>
              </a:ext>
            </a:extLst>
          </p:cNvPr>
          <p:cNvSpPr>
            <a:spLocks noGrp="1"/>
          </p:cNvSpPr>
          <p:nvPr>
            <p:ph type="title"/>
          </p:nvPr>
        </p:nvSpPr>
        <p:spPr>
          <a:xfrm>
            <a:off x="430068" y="739203"/>
            <a:ext cx="12422188" cy="1004887"/>
          </a:xfrm>
        </p:spPr>
        <p:txBody>
          <a:bodyPr>
            <a:noAutofit/>
          </a:bodyPr>
          <a:lstStyle/>
          <a:p>
            <a:r>
              <a:rPr lang="es-BO" sz="4800" b="1" dirty="0">
                <a:solidFill>
                  <a:srgbClr val="FFFFFF"/>
                </a:solidFill>
              </a:rPr>
              <a:t>3. Proyecciones Financieras</a:t>
            </a:r>
          </a:p>
        </p:txBody>
      </p:sp>
      <p:pic>
        <p:nvPicPr>
          <p:cNvPr id="6" name="Imagen 5" descr="Logotipo, nombre de la empresa&#10;&#10;Descripción generada automáticamente">
            <a:extLst>
              <a:ext uri="{FF2B5EF4-FFF2-40B4-BE49-F238E27FC236}">
                <a16:creationId xmlns:a16="http://schemas.microsoft.com/office/drawing/2014/main" id="{12702B1F-4D0B-C2C2-2330-4AC2CBF1E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6FB2CE5B-F05D-E14F-2BA9-1FB8A2534AFB}"/>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sp>
        <p:nvSpPr>
          <p:cNvPr id="14" name="Subtítulo 2">
            <a:extLst>
              <a:ext uri="{FF2B5EF4-FFF2-40B4-BE49-F238E27FC236}">
                <a16:creationId xmlns:a16="http://schemas.microsoft.com/office/drawing/2014/main" id="{07C13669-F8CE-D718-3C2F-C5DD96F14A06}"/>
              </a:ext>
            </a:extLst>
          </p:cNvPr>
          <p:cNvSpPr txBox="1">
            <a:spLocks/>
          </p:cNvSpPr>
          <p:nvPr/>
        </p:nvSpPr>
        <p:spPr>
          <a:xfrm>
            <a:off x="5408653" y="2641187"/>
            <a:ext cx="6015027" cy="548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s-MX" sz="2400" b="1" dirty="0">
                <a:solidFill>
                  <a:schemeClr val="accent5">
                    <a:lumMod val="75000"/>
                  </a:schemeClr>
                </a:solidFill>
                <a:latin typeface="Arial" panose="020B0604020202020204" pitchFamily="34" charset="0"/>
                <a:ea typeface="Segoe UI Black" panose="020B0A02040204020203" pitchFamily="34" charset="0"/>
                <a:cs typeface="Arial" panose="020B0604020202020204" pitchFamily="34" charset="0"/>
              </a:rPr>
              <a:t>PROYECTO DE PRESUPUESTO 2024</a:t>
            </a:r>
            <a:endParaRPr lang="es-MX" sz="4400" b="1" dirty="0">
              <a:solidFill>
                <a:schemeClr val="accent5">
                  <a:lumMod val="75000"/>
                </a:schemeClr>
              </a:solidFill>
              <a:latin typeface="Arial" panose="020B0604020202020204" pitchFamily="34" charset="0"/>
              <a:ea typeface="Segoe UI Black" panose="020B0A02040204020203" pitchFamily="34" charset="0"/>
              <a:cs typeface="Arial" panose="020B0604020202020204" pitchFamily="34" charset="0"/>
            </a:endParaRPr>
          </a:p>
          <a:p>
            <a:pPr marL="0" indent="0" algn="ctr">
              <a:lnSpc>
                <a:spcPct val="107000"/>
              </a:lnSpc>
              <a:spcBef>
                <a:spcPts val="0"/>
              </a:spcBef>
              <a:buNone/>
            </a:pPr>
            <a:endParaRPr lang="es-BO" sz="3200" b="1" dirty="0">
              <a:solidFill>
                <a:schemeClr val="bg1"/>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2D044F0D-D870-982F-BDC6-A0E6D65BB74D}"/>
              </a:ext>
            </a:extLst>
          </p:cNvPr>
          <p:cNvSpPr/>
          <p:nvPr/>
        </p:nvSpPr>
        <p:spPr>
          <a:xfrm>
            <a:off x="4928980" y="3922447"/>
            <a:ext cx="7396472" cy="1241473"/>
          </a:xfrm>
          <a:prstGeom prst="rect">
            <a:avLst/>
          </a:prstGeom>
          <a:solidFill>
            <a:schemeClr val="accent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spcAft>
                <a:spcPts val="800"/>
              </a:spcAft>
            </a:pPr>
            <a:r>
              <a:rPr lang="es-BO" sz="1600" dirty="0">
                <a:effectLst/>
                <a:latin typeface="Arial" panose="020B0604020202020204" pitchFamily="34" charset="0"/>
                <a:ea typeface="Calibri" panose="020F0502020204030204" pitchFamily="34" charset="0"/>
                <a:cs typeface="Times New Roman" panose="02020603050405020304" pitchFamily="18" charset="0"/>
              </a:rPr>
              <a:t>Siguiendo la línea del Plan Estratégico Reformulado y en cumplimiento de los objetivos estratégicos del mismo, para la gestión 2024 se tiene estimado llegar a una utilidad neta de Bs2,060,153 (</a:t>
            </a:r>
            <a:r>
              <a:rPr lang="es-BO" sz="1600" dirty="0">
                <a:latin typeface="Arial" panose="020B0604020202020204" pitchFamily="34" charset="0"/>
                <a:ea typeface="Calibri" panose="020F0502020204030204" pitchFamily="34" charset="0"/>
                <a:cs typeface="Times New Roman" panose="02020603050405020304" pitchFamily="18" charset="0"/>
              </a:rPr>
              <a:t>Dos millones sesenta mil ciento cincuenta y tres </a:t>
            </a:r>
            <a:r>
              <a:rPr lang="es-BO" sz="1600" dirty="0">
                <a:effectLst/>
                <a:latin typeface="Arial" panose="020B0604020202020204" pitchFamily="34" charset="0"/>
                <a:ea typeface="Calibri" panose="020F0502020204030204" pitchFamily="34" charset="0"/>
                <a:cs typeface="Times New Roman" panose="02020603050405020304" pitchFamily="18" charset="0"/>
              </a:rPr>
              <a:t>00/100 bolivianos) considerando los siguientes aspectos:</a:t>
            </a:r>
            <a:endParaRPr lang="es-B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Flecha: hacia la izquierda 15">
            <a:extLst>
              <a:ext uri="{FF2B5EF4-FFF2-40B4-BE49-F238E27FC236}">
                <a16:creationId xmlns:a16="http://schemas.microsoft.com/office/drawing/2014/main" id="{C95DADE0-F847-0613-73EB-B9D270D1366F}"/>
              </a:ext>
            </a:extLst>
          </p:cNvPr>
          <p:cNvSpPr/>
          <p:nvPr/>
        </p:nvSpPr>
        <p:spPr>
          <a:xfrm rot="16200000">
            <a:off x="8193752" y="3448067"/>
            <a:ext cx="380333" cy="33886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7" name="Flecha: hacia la izquierda 16">
            <a:extLst>
              <a:ext uri="{FF2B5EF4-FFF2-40B4-BE49-F238E27FC236}">
                <a16:creationId xmlns:a16="http://schemas.microsoft.com/office/drawing/2014/main" id="{A63A25CB-E5AF-4AFC-3DC0-4C616E58E3AD}"/>
              </a:ext>
            </a:extLst>
          </p:cNvPr>
          <p:cNvSpPr/>
          <p:nvPr/>
        </p:nvSpPr>
        <p:spPr>
          <a:xfrm rot="17960196">
            <a:off x="6050308" y="5249316"/>
            <a:ext cx="380333" cy="31028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8" name="Flecha: hacia la izquierda 17">
            <a:extLst>
              <a:ext uri="{FF2B5EF4-FFF2-40B4-BE49-F238E27FC236}">
                <a16:creationId xmlns:a16="http://schemas.microsoft.com/office/drawing/2014/main" id="{92247D64-4A47-F5C7-E3B6-1B6242E70E1C}"/>
              </a:ext>
            </a:extLst>
          </p:cNvPr>
          <p:cNvSpPr/>
          <p:nvPr/>
        </p:nvSpPr>
        <p:spPr>
          <a:xfrm rot="13614965">
            <a:off x="10570334" y="5231088"/>
            <a:ext cx="380333" cy="31028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9" name="CuadroTexto 18">
            <a:extLst>
              <a:ext uri="{FF2B5EF4-FFF2-40B4-BE49-F238E27FC236}">
                <a16:creationId xmlns:a16="http://schemas.microsoft.com/office/drawing/2014/main" id="{1D751858-EA3B-FF78-4C7A-BA556CB88616}"/>
              </a:ext>
            </a:extLst>
          </p:cNvPr>
          <p:cNvSpPr txBox="1"/>
          <p:nvPr/>
        </p:nvSpPr>
        <p:spPr>
          <a:xfrm>
            <a:off x="3595738" y="5634153"/>
            <a:ext cx="4820429" cy="3343223"/>
          </a:xfrm>
          <a:prstGeom prst="rect">
            <a:avLst/>
          </a:prstGeom>
          <a:solidFill>
            <a:schemeClr val="accent5">
              <a:lumMod val="40000"/>
              <a:lumOff val="60000"/>
            </a:schemeClr>
          </a:solidFill>
          <a:ln>
            <a:solidFill>
              <a:schemeClr val="accent5">
                <a:lumMod val="75000"/>
              </a:schemeClr>
            </a:solidFill>
          </a:ln>
        </p:spPr>
        <p:txBody>
          <a:bodyPr wrap="square">
            <a:spAutoFit/>
          </a:bodyPr>
          <a:lstStyle/>
          <a:p>
            <a:pPr algn="just">
              <a:lnSpc>
                <a:spcPct val="107000"/>
              </a:lnSpc>
              <a:spcAft>
                <a:spcPts val="800"/>
              </a:spcAft>
            </a:pPr>
            <a:r>
              <a:rPr lang="es-BO" sz="1600" b="1" u="sng" dirty="0">
                <a:effectLst/>
                <a:latin typeface="Arial" panose="020B0604020202020204" pitchFamily="34" charset="0"/>
                <a:ea typeface="Calibri" panose="020F0502020204030204" pitchFamily="34" charset="0"/>
                <a:cs typeface="Times New Roman" panose="02020603050405020304" pitchFamily="18" charset="0"/>
              </a:rPr>
              <a:t>Margen Operativo:</a:t>
            </a:r>
            <a:r>
              <a:rPr lang="es-BO" sz="1600" b="1" dirty="0">
                <a:effectLst/>
                <a:latin typeface="Arial" panose="020B0604020202020204" pitchFamily="34" charset="0"/>
                <a:ea typeface="Calibri" panose="020F0502020204030204" pitchFamily="34" charset="0"/>
                <a:cs typeface="Times New Roman" panose="02020603050405020304" pitchFamily="18" charset="0"/>
              </a:rPr>
              <a:t> </a:t>
            </a:r>
            <a:r>
              <a:rPr lang="es-BO" sz="1600" dirty="0">
                <a:effectLst/>
                <a:latin typeface="Arial" panose="020B0604020202020204" pitchFamily="34" charset="0"/>
                <a:ea typeface="Calibri" panose="020F0502020204030204" pitchFamily="34" charset="0"/>
                <a:cs typeface="Times New Roman" panose="02020603050405020304" pitchFamily="18" charset="0"/>
              </a:rPr>
              <a:t>Se tiene proyectado realizar un incremento del 20% en relación al promedio de ingresos percibidos en el último semestre 2023, asimismo podemos señalar que este incremento corresponde a un 10% de Contratos SAFI, 5%Estructuración y 5% diversificación de ingresos a cargo de la Sub Gerencia de Asesoría Financiera.</a:t>
            </a:r>
            <a:endParaRPr lang="es-B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BO" sz="1600" dirty="0">
                <a:effectLst/>
                <a:latin typeface="Arial" panose="020B0604020202020204" pitchFamily="34" charset="0"/>
                <a:ea typeface="Calibri" panose="020F0502020204030204" pitchFamily="34" charset="0"/>
                <a:cs typeface="Times New Roman" panose="02020603050405020304" pitchFamily="18" charset="0"/>
              </a:rPr>
              <a:t>Para los gastos operativos, se proyecto un promedio del último semestre 2023 incrementando un 5% proporcionalmente al incremento de los ingresos operativos</a:t>
            </a:r>
            <a:endParaRPr lang="es-B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uadroTexto 19">
            <a:extLst>
              <a:ext uri="{FF2B5EF4-FFF2-40B4-BE49-F238E27FC236}">
                <a16:creationId xmlns:a16="http://schemas.microsoft.com/office/drawing/2014/main" id="{0B493DAE-4929-3830-08DF-DDD02617F4BB}"/>
              </a:ext>
            </a:extLst>
          </p:cNvPr>
          <p:cNvSpPr txBox="1"/>
          <p:nvPr/>
        </p:nvSpPr>
        <p:spPr>
          <a:xfrm>
            <a:off x="8886717" y="5603597"/>
            <a:ext cx="4820429" cy="3104248"/>
          </a:xfrm>
          <a:prstGeom prst="rect">
            <a:avLst/>
          </a:prstGeom>
          <a:solidFill>
            <a:schemeClr val="accent6">
              <a:lumMod val="40000"/>
              <a:lumOff val="60000"/>
            </a:schemeClr>
          </a:solidFill>
          <a:ln>
            <a:solidFill>
              <a:schemeClr val="accent6">
                <a:lumMod val="60000"/>
                <a:lumOff val="40000"/>
              </a:schemeClr>
            </a:solidFill>
          </a:ln>
        </p:spPr>
        <p:txBody>
          <a:bodyPr wrap="square">
            <a:spAutoFit/>
          </a:bodyPr>
          <a:lstStyle/>
          <a:p>
            <a:pPr algn="just">
              <a:lnSpc>
                <a:spcPct val="107000"/>
              </a:lnSpc>
              <a:spcAft>
                <a:spcPts val="800"/>
              </a:spcAft>
            </a:pPr>
            <a:r>
              <a:rPr lang="es-BO" sz="1600" b="1" u="sng" dirty="0">
                <a:effectLst/>
                <a:latin typeface="Arial" panose="020B0604020202020204" pitchFamily="34" charset="0"/>
                <a:ea typeface="Calibri" panose="020F0502020204030204" pitchFamily="34" charset="0"/>
                <a:cs typeface="Times New Roman" panose="02020603050405020304" pitchFamily="18" charset="0"/>
              </a:rPr>
              <a:t>Margen Financiero</a:t>
            </a:r>
            <a:r>
              <a:rPr lang="es-BO" sz="1600" b="1" dirty="0">
                <a:effectLst/>
                <a:latin typeface="Arial" panose="020B0604020202020204" pitchFamily="34" charset="0"/>
                <a:ea typeface="Calibri" panose="020F0502020204030204" pitchFamily="34" charset="0"/>
                <a:cs typeface="Times New Roman" panose="02020603050405020304" pitchFamily="18" charset="0"/>
              </a:rPr>
              <a:t> </a:t>
            </a:r>
            <a:r>
              <a:rPr lang="es-BO" sz="1600" dirty="0">
                <a:effectLst/>
                <a:latin typeface="Arial" panose="020B0604020202020204" pitchFamily="34" charset="0"/>
                <a:ea typeface="Calibri" panose="020F0502020204030204" pitchFamily="34" charset="0"/>
                <a:cs typeface="Times New Roman" panose="02020603050405020304" pitchFamily="18" charset="0"/>
              </a:rPr>
              <a:t>Se tiene proyectado realizar un incremento del 10% en relación al promedio de ingresos percibidos en el último semestre 2023, considerando que a caída del mercado de reporto se normalice.</a:t>
            </a:r>
            <a:endParaRPr lang="es-B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BO" sz="1600" dirty="0">
                <a:effectLst/>
                <a:latin typeface="Arial" panose="020B0604020202020204" pitchFamily="34" charset="0"/>
                <a:ea typeface="Calibri" panose="020F0502020204030204" pitchFamily="34" charset="0"/>
                <a:cs typeface="Times New Roman" panose="02020603050405020304" pitchFamily="18" charset="0"/>
              </a:rPr>
              <a:t>Para los gastos financieros se tiene estimado el gasto financiero según el promedio del ultimo semestre de 2023 considerando para la gestión del 2024 un incremento del 5% considerando la volatilidad de la tasa de reporto.</a:t>
            </a:r>
            <a:endParaRPr lang="es-B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BO" sz="1100" b="1" dirty="0">
                <a:effectLst/>
                <a:latin typeface="Arial" panose="020B0604020202020204" pitchFamily="34" charset="0"/>
                <a:ea typeface="Calibri" panose="020F0502020204030204" pitchFamily="34" charset="0"/>
                <a:cs typeface="Times New Roman" panose="02020603050405020304" pitchFamily="18" charset="0"/>
              </a:rPr>
              <a:t> </a:t>
            </a:r>
            <a:endParaRPr lang="es-BO"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8247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CCBA-587B-3D20-60E5-392FD333A68E}"/>
            </a:ext>
          </a:extLst>
        </p:cNvPr>
        <p:cNvGrpSpPr/>
        <p:nvPr/>
      </p:nvGrpSpPr>
      <p:grpSpPr>
        <a:xfrm>
          <a:off x="0" y="0"/>
          <a:ext cx="0" cy="0"/>
          <a:chOff x="0" y="0"/>
          <a:chExt cx="0" cy="0"/>
        </a:xfrm>
      </p:grpSpPr>
      <p:pic>
        <p:nvPicPr>
          <p:cNvPr id="6" name="Imagen 5" descr="Logotipo, nombre de la empresa&#10;&#10;Descripción generada automáticamente">
            <a:extLst>
              <a:ext uri="{FF2B5EF4-FFF2-40B4-BE49-F238E27FC236}">
                <a16:creationId xmlns:a16="http://schemas.microsoft.com/office/drawing/2014/main" id="{12702B1F-4D0B-C2C2-2330-4AC2CBF1E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6FB2CE5B-F05D-E14F-2BA9-1FB8A2534AFB}"/>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sp>
        <p:nvSpPr>
          <p:cNvPr id="2" name="Subtítulo 2">
            <a:extLst>
              <a:ext uri="{FF2B5EF4-FFF2-40B4-BE49-F238E27FC236}">
                <a16:creationId xmlns:a16="http://schemas.microsoft.com/office/drawing/2014/main" id="{C3405975-2861-2027-E16D-09A302555DF5}"/>
              </a:ext>
            </a:extLst>
          </p:cNvPr>
          <p:cNvSpPr txBox="1">
            <a:spLocks/>
          </p:cNvSpPr>
          <p:nvPr/>
        </p:nvSpPr>
        <p:spPr>
          <a:xfrm>
            <a:off x="5116194" y="2187777"/>
            <a:ext cx="7030925" cy="614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s-MX" sz="2400" b="1" dirty="0">
                <a:solidFill>
                  <a:schemeClr val="tx2"/>
                </a:solidFill>
                <a:latin typeface="Arial" panose="020B0604020202020204" pitchFamily="34" charset="0"/>
                <a:ea typeface="Segoe UI Black" panose="020B0A02040204020203" pitchFamily="34" charset="0"/>
                <a:cs typeface="Arial" panose="020B0604020202020204" pitchFamily="34" charset="0"/>
              </a:rPr>
              <a:t>GASTO ADMINISTRATIVO</a:t>
            </a:r>
            <a:endParaRPr lang="es-BO" sz="3200" b="1" dirty="0">
              <a:solidFill>
                <a:schemeClr val="bg1"/>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3" name="Rectángulo: esquinas redondeadas 2">
            <a:extLst>
              <a:ext uri="{FF2B5EF4-FFF2-40B4-BE49-F238E27FC236}">
                <a16:creationId xmlns:a16="http://schemas.microsoft.com/office/drawing/2014/main" id="{2BEE37CE-83AA-A946-65E1-142ED4AD2058}"/>
              </a:ext>
            </a:extLst>
          </p:cNvPr>
          <p:cNvSpPr/>
          <p:nvPr/>
        </p:nvSpPr>
        <p:spPr>
          <a:xfrm>
            <a:off x="4455210" y="2711028"/>
            <a:ext cx="8857110" cy="1826746"/>
          </a:xfrm>
          <a:prstGeom prst="round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s-BO" sz="1800" dirty="0">
                <a:effectLst/>
                <a:latin typeface="Arial" panose="020B0604020202020204" pitchFamily="34" charset="0"/>
                <a:ea typeface="Calibri" panose="020F0502020204030204" pitchFamily="34" charset="0"/>
                <a:cs typeface="Times New Roman" panose="02020603050405020304" pitchFamily="18" charset="0"/>
              </a:rPr>
              <a:t>Para los gastos administrativos consideramos los fijos y variables proyectando estimando que para la gestión 2</a:t>
            </a:r>
            <a:r>
              <a:rPr lang="es-BO"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024</a:t>
            </a:r>
            <a:r>
              <a:rPr lang="es-BO" sz="1800" dirty="0">
                <a:effectLst/>
                <a:latin typeface="Arial" panose="020B0604020202020204" pitchFamily="34" charset="0"/>
                <a:ea typeface="Calibri" panose="020F0502020204030204" pitchFamily="34" charset="0"/>
                <a:cs typeface="Times New Roman" panose="02020603050405020304" pitchFamily="18" charset="0"/>
              </a:rPr>
              <a:t> un total de Bs10,360,638.59 (Diez Millones trescientos sesenta mil seiscientos treinta y Ocho 59/100 bolivianos) el cual se incremento en un 10% que corresponde a capacitación de personal y en cuanto a salarios, como se detalla a continuación</a:t>
            </a:r>
            <a:r>
              <a:rPr lang="es-BO" sz="1400" dirty="0">
                <a:effectLst/>
                <a:latin typeface="Arial" panose="020B0604020202020204" pitchFamily="34" charset="0"/>
                <a:ea typeface="Calibri" panose="020F0502020204030204" pitchFamily="34" charset="0"/>
                <a:cs typeface="Times New Roman" panose="02020603050405020304" pitchFamily="18" charset="0"/>
              </a:rPr>
              <a:t>:</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2DB8B0E0-F51C-17C8-A05C-28F4ECEA4FC4}"/>
              </a:ext>
            </a:extLst>
          </p:cNvPr>
          <p:cNvGraphicFramePr>
            <a:graphicFrameLocks noGrp="1"/>
          </p:cNvGraphicFramePr>
          <p:nvPr>
            <p:extLst>
              <p:ext uri="{D42A27DB-BD31-4B8C-83A1-F6EECF244321}">
                <p14:modId xmlns:p14="http://schemas.microsoft.com/office/powerpoint/2010/main" val="1289176921"/>
              </p:ext>
            </p:extLst>
          </p:nvPr>
        </p:nvGraphicFramePr>
        <p:xfrm>
          <a:off x="3883873" y="5671851"/>
          <a:ext cx="10258630" cy="3562751"/>
        </p:xfrm>
        <a:graphic>
          <a:graphicData uri="http://schemas.openxmlformats.org/drawingml/2006/table">
            <a:tbl>
              <a:tblPr firstRow="1" firstCol="1" bandRow="1">
                <a:tableStyleId>{5C22544A-7EE6-4342-B048-85BDC9FD1C3A}</a:tableStyleId>
              </a:tblPr>
              <a:tblGrid>
                <a:gridCol w="1210383">
                  <a:extLst>
                    <a:ext uri="{9D8B030D-6E8A-4147-A177-3AD203B41FA5}">
                      <a16:colId xmlns:a16="http://schemas.microsoft.com/office/drawing/2014/main" val="1178653138"/>
                    </a:ext>
                  </a:extLst>
                </a:gridCol>
                <a:gridCol w="6763137">
                  <a:extLst>
                    <a:ext uri="{9D8B030D-6E8A-4147-A177-3AD203B41FA5}">
                      <a16:colId xmlns:a16="http://schemas.microsoft.com/office/drawing/2014/main" val="1894562642"/>
                    </a:ext>
                  </a:extLst>
                </a:gridCol>
                <a:gridCol w="2285110">
                  <a:extLst>
                    <a:ext uri="{9D8B030D-6E8A-4147-A177-3AD203B41FA5}">
                      <a16:colId xmlns:a16="http://schemas.microsoft.com/office/drawing/2014/main" val="2698526208"/>
                    </a:ext>
                  </a:extLst>
                </a:gridCol>
              </a:tblGrid>
              <a:tr h="409498">
                <a:tc>
                  <a:txBody>
                    <a:bodyPr/>
                    <a:lstStyle/>
                    <a:p>
                      <a:pPr algn="ctr">
                        <a:lnSpc>
                          <a:spcPct val="107000"/>
                        </a:lnSpc>
                        <a:spcAft>
                          <a:spcPts val="800"/>
                        </a:spcAft>
                      </a:pPr>
                      <a:r>
                        <a:rPr lang="es-BO" sz="1400" dirty="0">
                          <a:effectLst/>
                        </a:rPr>
                        <a:t>Código</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BO" sz="1400" dirty="0">
                          <a:effectLst/>
                        </a:rPr>
                        <a:t>Detalle</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BO" sz="1400">
                          <a:effectLst/>
                        </a:rPr>
                        <a:t>Importe</a:t>
                      </a:r>
                      <a:endParaRPr lang="es-B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43033446"/>
                  </a:ext>
                </a:extLst>
              </a:tr>
              <a:tr h="325594">
                <a:tc>
                  <a:txBody>
                    <a:bodyPr/>
                    <a:lstStyle/>
                    <a:p>
                      <a:pPr algn="ctr">
                        <a:lnSpc>
                          <a:spcPct val="107000"/>
                        </a:lnSpc>
                        <a:spcAft>
                          <a:spcPts val="800"/>
                        </a:spcAft>
                      </a:pPr>
                      <a:r>
                        <a:rPr lang="es-BO" sz="1400" dirty="0">
                          <a:effectLst/>
                        </a:rPr>
                        <a:t>440.01</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BO" sz="1400" dirty="0">
                          <a:effectLst/>
                        </a:rPr>
                        <a:t>GASTOS DE PERSONAL</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BO" sz="1400" dirty="0">
                          <a:effectLst/>
                        </a:rPr>
                        <a:t>              6,121,968 </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67435866"/>
                  </a:ext>
                </a:extLst>
              </a:tr>
              <a:tr h="325594">
                <a:tc>
                  <a:txBody>
                    <a:bodyPr/>
                    <a:lstStyle/>
                    <a:p>
                      <a:pPr algn="ctr">
                        <a:lnSpc>
                          <a:spcPct val="107000"/>
                        </a:lnSpc>
                        <a:spcAft>
                          <a:spcPts val="800"/>
                        </a:spcAft>
                      </a:pPr>
                      <a:r>
                        <a:rPr lang="es-BO" sz="1400" dirty="0">
                          <a:effectLst/>
                        </a:rPr>
                        <a:t>440.02</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BO" sz="1400" dirty="0">
                          <a:effectLst/>
                        </a:rPr>
                        <a:t>GASTOS DE COMERCIALIZACION</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BO" sz="1400" dirty="0">
                          <a:effectLst/>
                        </a:rPr>
                        <a:t>                 112,333 </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65087737"/>
                  </a:ext>
                </a:extLst>
              </a:tr>
              <a:tr h="325594">
                <a:tc>
                  <a:txBody>
                    <a:bodyPr/>
                    <a:lstStyle/>
                    <a:p>
                      <a:pPr algn="ctr">
                        <a:lnSpc>
                          <a:spcPct val="107000"/>
                        </a:lnSpc>
                        <a:spcAft>
                          <a:spcPts val="800"/>
                        </a:spcAft>
                      </a:pPr>
                      <a:r>
                        <a:rPr lang="es-BO" sz="1400">
                          <a:effectLst/>
                        </a:rPr>
                        <a:t>440.03</a:t>
                      </a:r>
                      <a:endParaRPr lang="es-B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BO" sz="1400" dirty="0">
                          <a:effectLst/>
                        </a:rPr>
                        <a:t>DEPRECIACION Y DESVALORIZACION DE ACTIVOS</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BO" sz="1400">
                          <a:effectLst/>
                        </a:rPr>
                        <a:t>                 282,334 </a:t>
                      </a:r>
                      <a:endParaRPr lang="es-B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81767799"/>
                  </a:ext>
                </a:extLst>
              </a:tr>
              <a:tr h="325594">
                <a:tc>
                  <a:txBody>
                    <a:bodyPr/>
                    <a:lstStyle/>
                    <a:p>
                      <a:pPr algn="ctr">
                        <a:lnSpc>
                          <a:spcPct val="107000"/>
                        </a:lnSpc>
                        <a:spcAft>
                          <a:spcPts val="800"/>
                        </a:spcAft>
                      </a:pPr>
                      <a:r>
                        <a:rPr lang="es-BO" sz="1400" dirty="0">
                          <a:effectLst/>
                        </a:rPr>
                        <a:t>440.05</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BO" sz="1400" dirty="0">
                          <a:effectLst/>
                        </a:rPr>
                        <a:t>SERVICIOS CONTRATADOS</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BO" sz="1400" dirty="0">
                          <a:effectLst/>
                        </a:rPr>
                        <a:t>                 450,153 </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53706453"/>
                  </a:ext>
                </a:extLst>
              </a:tr>
              <a:tr h="325594">
                <a:tc>
                  <a:txBody>
                    <a:bodyPr/>
                    <a:lstStyle/>
                    <a:p>
                      <a:pPr algn="ctr">
                        <a:lnSpc>
                          <a:spcPct val="107000"/>
                        </a:lnSpc>
                        <a:spcAft>
                          <a:spcPts val="800"/>
                        </a:spcAft>
                      </a:pPr>
                      <a:r>
                        <a:rPr lang="es-BO" sz="1400" dirty="0">
                          <a:effectLst/>
                        </a:rPr>
                        <a:t>440.06</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BO" sz="1400" dirty="0">
                          <a:effectLst/>
                        </a:rPr>
                        <a:t>SEGUROS</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BO" sz="1400">
                          <a:effectLst/>
                        </a:rPr>
                        <a:t>                 293,640 </a:t>
                      </a:r>
                      <a:endParaRPr lang="es-B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7701580"/>
                  </a:ext>
                </a:extLst>
              </a:tr>
              <a:tr h="325594">
                <a:tc>
                  <a:txBody>
                    <a:bodyPr/>
                    <a:lstStyle/>
                    <a:p>
                      <a:pPr algn="ctr">
                        <a:lnSpc>
                          <a:spcPct val="107000"/>
                        </a:lnSpc>
                        <a:spcAft>
                          <a:spcPts val="800"/>
                        </a:spcAft>
                      </a:pPr>
                      <a:r>
                        <a:rPr lang="es-BO" sz="1400" dirty="0">
                          <a:effectLst/>
                        </a:rPr>
                        <a:t>440.07</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BO" sz="1400" dirty="0">
                          <a:effectLst/>
                        </a:rPr>
                        <a:t>COMUNICACIONES Y TRASLADOS</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BO" sz="1400" dirty="0">
                          <a:effectLst/>
                        </a:rPr>
                        <a:t>                 206,600 </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35371320"/>
                  </a:ext>
                </a:extLst>
              </a:tr>
              <a:tr h="325594">
                <a:tc>
                  <a:txBody>
                    <a:bodyPr/>
                    <a:lstStyle/>
                    <a:p>
                      <a:pPr algn="ctr">
                        <a:lnSpc>
                          <a:spcPct val="107000"/>
                        </a:lnSpc>
                        <a:spcAft>
                          <a:spcPts val="800"/>
                        </a:spcAft>
                      </a:pPr>
                      <a:r>
                        <a:rPr lang="es-BO" sz="1400" dirty="0">
                          <a:effectLst/>
                        </a:rPr>
                        <a:t>440.08</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BO" sz="1400" dirty="0">
                          <a:effectLst/>
                        </a:rPr>
                        <a:t>MANTENIMIENTO Y REPARACIONES</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BO" sz="1400" dirty="0">
                          <a:effectLst/>
                        </a:rPr>
                        <a:t>                   30,415 </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26546111"/>
                  </a:ext>
                </a:extLst>
              </a:tr>
              <a:tr h="325594">
                <a:tc>
                  <a:txBody>
                    <a:bodyPr/>
                    <a:lstStyle/>
                    <a:p>
                      <a:pPr algn="ctr">
                        <a:lnSpc>
                          <a:spcPct val="107000"/>
                        </a:lnSpc>
                        <a:spcAft>
                          <a:spcPts val="800"/>
                        </a:spcAft>
                      </a:pPr>
                      <a:r>
                        <a:rPr lang="es-BO" sz="1400" dirty="0">
                          <a:effectLst/>
                        </a:rPr>
                        <a:t>440.10</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BO" sz="1400">
                          <a:effectLst/>
                        </a:rPr>
                        <a:t>IMPUESTOS</a:t>
                      </a:r>
                      <a:endParaRPr lang="es-B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BO" sz="1400" dirty="0">
                          <a:effectLst/>
                        </a:rPr>
                        <a:t>                 720,239 </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49264695"/>
                  </a:ext>
                </a:extLst>
              </a:tr>
              <a:tr h="325594">
                <a:tc>
                  <a:txBody>
                    <a:bodyPr/>
                    <a:lstStyle/>
                    <a:p>
                      <a:pPr algn="ctr">
                        <a:lnSpc>
                          <a:spcPct val="107000"/>
                        </a:lnSpc>
                        <a:spcAft>
                          <a:spcPts val="800"/>
                        </a:spcAft>
                      </a:pPr>
                      <a:r>
                        <a:rPr lang="es-BO" sz="1400" dirty="0">
                          <a:effectLst/>
                        </a:rPr>
                        <a:t>440.11</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BO" sz="1400">
                          <a:effectLst/>
                        </a:rPr>
                        <a:t>OTROS GASTOS DE ADMINISTRACION</a:t>
                      </a:r>
                      <a:endParaRPr lang="es-B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BO" sz="1400" dirty="0">
                          <a:effectLst/>
                        </a:rPr>
                        <a:t>              2,142,956 </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93888049"/>
                  </a:ext>
                </a:extLst>
              </a:tr>
              <a:tr h="222907">
                <a:tc gridSpan="2">
                  <a:txBody>
                    <a:bodyPr/>
                    <a:lstStyle/>
                    <a:p>
                      <a:pPr algn="ctr">
                        <a:lnSpc>
                          <a:spcPct val="107000"/>
                        </a:lnSpc>
                        <a:spcAft>
                          <a:spcPts val="800"/>
                        </a:spcAft>
                      </a:pPr>
                      <a:r>
                        <a:rPr lang="es-BO" sz="1400" dirty="0">
                          <a:effectLst/>
                        </a:rPr>
                        <a:t>Total</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BO"/>
                    </a:p>
                  </a:txBody>
                  <a:tcPr/>
                </a:tc>
                <a:tc>
                  <a:txBody>
                    <a:bodyPr/>
                    <a:lstStyle/>
                    <a:p>
                      <a:pPr algn="r">
                        <a:lnSpc>
                          <a:spcPct val="107000"/>
                        </a:lnSpc>
                        <a:spcAft>
                          <a:spcPts val="800"/>
                        </a:spcAft>
                      </a:pPr>
                      <a:r>
                        <a:rPr lang="es-BO" sz="1400" dirty="0">
                          <a:effectLst/>
                        </a:rPr>
                        <a:t>            </a:t>
                      </a:r>
                      <a:r>
                        <a:rPr lang="es-BO" sz="1400" b="1" dirty="0">
                          <a:effectLst/>
                        </a:rPr>
                        <a:t>10,360,639 </a:t>
                      </a:r>
                      <a:endParaRPr lang="es-B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50337699"/>
                  </a:ext>
                </a:extLst>
              </a:tr>
            </a:tbl>
          </a:graphicData>
        </a:graphic>
      </p:graphicFrame>
      <p:sp>
        <p:nvSpPr>
          <p:cNvPr id="7" name="Rectangle 1">
            <a:extLst>
              <a:ext uri="{FF2B5EF4-FFF2-40B4-BE49-F238E27FC236}">
                <a16:creationId xmlns:a16="http://schemas.microsoft.com/office/drawing/2014/main" id="{8E8C3E6B-BE32-37EB-1823-1628E6F4AF31}"/>
              </a:ext>
            </a:extLst>
          </p:cNvPr>
          <p:cNvSpPr>
            <a:spLocks noChangeArrowheads="1"/>
          </p:cNvSpPr>
          <p:nvPr/>
        </p:nvSpPr>
        <p:spPr bwMode="auto">
          <a:xfrm>
            <a:off x="7185709" y="4719737"/>
            <a:ext cx="365495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PRESUPUESTO DE GASTOS ADMINISTRATIVOS</a:t>
            </a:r>
            <a:endParaRPr kumimoji="0" lang="es-BO" altLang="es-BO"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(Expresado en Bolivianos)</a:t>
            </a:r>
            <a:endParaRPr kumimoji="0" lang="es-BO" altLang="es-BO"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BO" altLang="es-B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0566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CCBA-587B-3D20-60E5-392FD333A68E}"/>
            </a:ext>
          </a:extLst>
        </p:cNvPr>
        <p:cNvGrpSpPr/>
        <p:nvPr/>
      </p:nvGrpSpPr>
      <p:grpSpPr>
        <a:xfrm>
          <a:off x="0" y="0"/>
          <a:ext cx="0" cy="0"/>
          <a:chOff x="0" y="0"/>
          <a:chExt cx="0" cy="0"/>
        </a:xfrm>
      </p:grpSpPr>
      <p:pic>
        <p:nvPicPr>
          <p:cNvPr id="6" name="Imagen 5" descr="Logotipo, nombre de la empresa&#10;&#10;Descripción generada automáticamente">
            <a:extLst>
              <a:ext uri="{FF2B5EF4-FFF2-40B4-BE49-F238E27FC236}">
                <a16:creationId xmlns:a16="http://schemas.microsoft.com/office/drawing/2014/main" id="{12702B1F-4D0B-C2C2-2330-4AC2CBF1E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6FB2CE5B-F05D-E14F-2BA9-1FB8A2534AFB}"/>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sp>
        <p:nvSpPr>
          <p:cNvPr id="27" name="Subtítulo 2">
            <a:extLst>
              <a:ext uri="{FF2B5EF4-FFF2-40B4-BE49-F238E27FC236}">
                <a16:creationId xmlns:a16="http://schemas.microsoft.com/office/drawing/2014/main" id="{2BD9DB41-F71A-D785-770B-74EBCC1BC56D}"/>
              </a:ext>
            </a:extLst>
          </p:cNvPr>
          <p:cNvSpPr txBox="1">
            <a:spLocks/>
          </p:cNvSpPr>
          <p:nvPr/>
        </p:nvSpPr>
        <p:spPr>
          <a:xfrm>
            <a:off x="5171899" y="2687062"/>
            <a:ext cx="6916402" cy="590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s-MX" sz="2400" b="1" dirty="0">
                <a:solidFill>
                  <a:schemeClr val="tx2"/>
                </a:solidFill>
                <a:latin typeface="Arial" panose="020B0604020202020204" pitchFamily="34" charset="0"/>
                <a:ea typeface="Segoe UI Black" panose="020B0A02040204020203" pitchFamily="34" charset="0"/>
                <a:cs typeface="Arial" panose="020B0604020202020204" pitchFamily="34" charset="0"/>
              </a:rPr>
              <a:t>PRESUPUESTO DE INVERSIÓN</a:t>
            </a:r>
            <a:endParaRPr lang="es-BO" sz="3200" b="1" dirty="0">
              <a:solidFill>
                <a:schemeClr val="bg1"/>
              </a:solidFill>
              <a:latin typeface="Segoe UI Black" panose="020B0A02040204020203" pitchFamily="34" charset="0"/>
              <a:ea typeface="Segoe UI Black" panose="020B0A02040204020203" pitchFamily="34" charset="0"/>
              <a:cs typeface="Arial" panose="020B0604020202020204" pitchFamily="34" charset="0"/>
            </a:endParaRPr>
          </a:p>
        </p:txBody>
      </p:sp>
      <p:graphicFrame>
        <p:nvGraphicFramePr>
          <p:cNvPr id="28" name="Tabla 27">
            <a:extLst>
              <a:ext uri="{FF2B5EF4-FFF2-40B4-BE49-F238E27FC236}">
                <a16:creationId xmlns:a16="http://schemas.microsoft.com/office/drawing/2014/main" id="{8930111E-6BD4-AC76-1D07-E325D31102E7}"/>
              </a:ext>
            </a:extLst>
          </p:cNvPr>
          <p:cNvGraphicFramePr>
            <a:graphicFrameLocks noGrp="1"/>
          </p:cNvGraphicFramePr>
          <p:nvPr>
            <p:extLst>
              <p:ext uri="{D42A27DB-BD31-4B8C-83A1-F6EECF244321}">
                <p14:modId xmlns:p14="http://schemas.microsoft.com/office/powerpoint/2010/main" val="2938713298"/>
              </p:ext>
            </p:extLst>
          </p:nvPr>
        </p:nvGraphicFramePr>
        <p:xfrm>
          <a:off x="3763432" y="5686222"/>
          <a:ext cx="9733335" cy="3697966"/>
        </p:xfrm>
        <a:graphic>
          <a:graphicData uri="http://schemas.openxmlformats.org/drawingml/2006/table">
            <a:tbl>
              <a:tblPr firstRow="1" firstCol="1" bandRow="1">
                <a:tableStyleId>{5C22544A-7EE6-4342-B048-85BDC9FD1C3A}</a:tableStyleId>
              </a:tblPr>
              <a:tblGrid>
                <a:gridCol w="224891">
                  <a:extLst>
                    <a:ext uri="{9D8B030D-6E8A-4147-A177-3AD203B41FA5}">
                      <a16:colId xmlns:a16="http://schemas.microsoft.com/office/drawing/2014/main" val="1155592425"/>
                    </a:ext>
                  </a:extLst>
                </a:gridCol>
                <a:gridCol w="7346300">
                  <a:extLst>
                    <a:ext uri="{9D8B030D-6E8A-4147-A177-3AD203B41FA5}">
                      <a16:colId xmlns:a16="http://schemas.microsoft.com/office/drawing/2014/main" val="2109612219"/>
                    </a:ext>
                  </a:extLst>
                </a:gridCol>
                <a:gridCol w="2162144">
                  <a:extLst>
                    <a:ext uri="{9D8B030D-6E8A-4147-A177-3AD203B41FA5}">
                      <a16:colId xmlns:a16="http://schemas.microsoft.com/office/drawing/2014/main" val="4102919777"/>
                    </a:ext>
                  </a:extLst>
                </a:gridCol>
              </a:tblGrid>
              <a:tr h="464481">
                <a:tc>
                  <a:txBody>
                    <a:bodyPr/>
                    <a:lstStyle/>
                    <a:p>
                      <a:pPr algn="ctr">
                        <a:lnSpc>
                          <a:spcPct val="107000"/>
                        </a:lnSpc>
                        <a:spcAft>
                          <a:spcPts val="800"/>
                        </a:spcAft>
                      </a:pPr>
                      <a:r>
                        <a:rPr lang="es-BO" sz="1800">
                          <a:effectLst/>
                          <a:latin typeface="Arial" panose="020B0604020202020204" pitchFamily="34" charset="0"/>
                          <a:cs typeface="Arial" panose="020B0604020202020204" pitchFamily="34" charset="0"/>
                        </a:rPr>
                        <a:t> </a:t>
                      </a:r>
                      <a:endParaRPr lang="es-BO" sz="18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BO" sz="1800" dirty="0">
                          <a:effectLst/>
                          <a:latin typeface="Arial" panose="020B0604020202020204" pitchFamily="34" charset="0"/>
                          <a:cs typeface="Arial" panose="020B0604020202020204" pitchFamily="34" charset="0"/>
                        </a:rPr>
                        <a:t>Detalle</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BO" sz="1800" dirty="0">
                          <a:effectLst/>
                          <a:latin typeface="Arial" panose="020B0604020202020204" pitchFamily="34" charset="0"/>
                          <a:cs typeface="Arial" panose="020B0604020202020204" pitchFamily="34" charset="0"/>
                        </a:rPr>
                        <a:t>Aprobado</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154905745"/>
                  </a:ext>
                </a:extLst>
              </a:tr>
              <a:tr h="369314">
                <a:tc>
                  <a:txBody>
                    <a:bodyPr/>
                    <a:lstStyle/>
                    <a:p>
                      <a:pPr>
                        <a:lnSpc>
                          <a:spcPct val="107000"/>
                        </a:lnSpc>
                        <a:spcAft>
                          <a:spcPts val="800"/>
                        </a:spcAft>
                      </a:pPr>
                      <a:r>
                        <a:rPr lang="es-BO" sz="1800">
                          <a:effectLst/>
                          <a:latin typeface="Arial" panose="020B0604020202020204" pitchFamily="34" charset="0"/>
                          <a:cs typeface="Arial" panose="020B0604020202020204" pitchFamily="34" charset="0"/>
                        </a:rPr>
                        <a:t> </a:t>
                      </a:r>
                      <a:endParaRPr lang="es-BO" sz="18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BO" sz="1800" dirty="0">
                          <a:effectLst/>
                          <a:latin typeface="Arial" panose="020B0604020202020204" pitchFamily="34" charset="0"/>
                          <a:cs typeface="Arial" panose="020B0604020202020204" pitchFamily="34" charset="0"/>
                        </a:rPr>
                        <a:t>Computadoras Portátiles/Escritorio</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r">
                        <a:lnSpc>
                          <a:spcPct val="107000"/>
                        </a:lnSpc>
                        <a:spcAft>
                          <a:spcPts val="800"/>
                        </a:spcAft>
                      </a:pPr>
                      <a:r>
                        <a:rPr lang="es-BO" sz="1800" dirty="0">
                          <a:effectLst/>
                          <a:latin typeface="Arial" panose="020B0604020202020204" pitchFamily="34" charset="0"/>
                          <a:cs typeface="Arial" panose="020B0604020202020204" pitchFamily="34" charset="0"/>
                        </a:rPr>
                        <a:t>60,900.00</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2502433151"/>
                  </a:ext>
                </a:extLst>
              </a:tr>
              <a:tr h="369314">
                <a:tc>
                  <a:txBody>
                    <a:bodyPr/>
                    <a:lstStyle/>
                    <a:p>
                      <a:pPr>
                        <a:lnSpc>
                          <a:spcPct val="107000"/>
                        </a:lnSpc>
                        <a:spcAft>
                          <a:spcPts val="800"/>
                        </a:spcAft>
                      </a:pPr>
                      <a:r>
                        <a:rPr lang="es-BO" sz="1800">
                          <a:effectLst/>
                          <a:latin typeface="Arial" panose="020B0604020202020204" pitchFamily="34" charset="0"/>
                          <a:cs typeface="Arial" panose="020B0604020202020204" pitchFamily="34" charset="0"/>
                        </a:rPr>
                        <a:t> </a:t>
                      </a:r>
                      <a:endParaRPr lang="es-BO" sz="18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BO" sz="1800" dirty="0">
                          <a:effectLst/>
                          <a:latin typeface="Arial" panose="020B0604020202020204" pitchFamily="34" charset="0"/>
                          <a:cs typeface="Arial" panose="020B0604020202020204" pitchFamily="34" charset="0"/>
                        </a:rPr>
                        <a:t>Servidores</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r">
                        <a:lnSpc>
                          <a:spcPct val="107000"/>
                        </a:lnSpc>
                        <a:spcAft>
                          <a:spcPts val="800"/>
                        </a:spcAft>
                      </a:pPr>
                      <a:r>
                        <a:rPr lang="es-BO" sz="1800" dirty="0">
                          <a:effectLst/>
                          <a:latin typeface="Arial" panose="020B0604020202020204" pitchFamily="34" charset="0"/>
                          <a:cs typeface="Arial" panose="020B0604020202020204" pitchFamily="34" charset="0"/>
                        </a:rPr>
                        <a:t>123,540.00</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2579295948"/>
                  </a:ext>
                </a:extLst>
              </a:tr>
              <a:tr h="369314">
                <a:tc>
                  <a:txBody>
                    <a:bodyPr/>
                    <a:lstStyle/>
                    <a:p>
                      <a:pPr>
                        <a:lnSpc>
                          <a:spcPct val="107000"/>
                        </a:lnSpc>
                        <a:spcAft>
                          <a:spcPts val="800"/>
                        </a:spcAft>
                      </a:pPr>
                      <a:r>
                        <a:rPr lang="es-BO" sz="1800">
                          <a:effectLst/>
                          <a:latin typeface="Arial" panose="020B0604020202020204" pitchFamily="34" charset="0"/>
                          <a:cs typeface="Arial" panose="020B0604020202020204" pitchFamily="34" charset="0"/>
                        </a:rPr>
                        <a:t> </a:t>
                      </a:r>
                      <a:endParaRPr lang="es-BO" sz="18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Access Point (</a:t>
                      </a:r>
                      <a:r>
                        <a:rPr lang="en-US" sz="1800" dirty="0" err="1">
                          <a:effectLst/>
                          <a:latin typeface="Arial" panose="020B0604020202020204" pitchFamily="34" charset="0"/>
                          <a:cs typeface="Arial" panose="020B0604020202020204" pitchFamily="34" charset="0"/>
                        </a:rPr>
                        <a:t>servicio</a:t>
                      </a:r>
                      <a:r>
                        <a:rPr lang="en-US" sz="1800" dirty="0">
                          <a:effectLst/>
                          <a:latin typeface="Arial" panose="020B0604020202020204" pitchFamily="34" charset="0"/>
                          <a:cs typeface="Arial" panose="020B0604020202020204" pitchFamily="34" charset="0"/>
                        </a:rPr>
                        <a:t> de WIFI)</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r">
                        <a:lnSpc>
                          <a:spcPct val="107000"/>
                        </a:lnSpc>
                        <a:spcAft>
                          <a:spcPts val="800"/>
                        </a:spcAft>
                      </a:pPr>
                      <a:r>
                        <a:rPr lang="es-BO" sz="1800" dirty="0">
                          <a:effectLst/>
                          <a:latin typeface="Arial" panose="020B0604020202020204" pitchFamily="34" charset="0"/>
                          <a:cs typeface="Arial" panose="020B0604020202020204" pitchFamily="34" charset="0"/>
                        </a:rPr>
                        <a:t>1,650.00</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3050806108"/>
                  </a:ext>
                </a:extLst>
              </a:tr>
              <a:tr h="369314">
                <a:tc>
                  <a:txBody>
                    <a:bodyPr/>
                    <a:lstStyle/>
                    <a:p>
                      <a:pPr>
                        <a:lnSpc>
                          <a:spcPct val="107000"/>
                        </a:lnSpc>
                        <a:spcAft>
                          <a:spcPts val="800"/>
                        </a:spcAft>
                      </a:pPr>
                      <a:r>
                        <a:rPr lang="es-BO" sz="1800">
                          <a:effectLst/>
                          <a:latin typeface="Arial" panose="020B0604020202020204" pitchFamily="34" charset="0"/>
                          <a:cs typeface="Arial" panose="020B0604020202020204" pitchFamily="34" charset="0"/>
                        </a:rPr>
                        <a:t> </a:t>
                      </a:r>
                      <a:endParaRPr lang="es-BO" sz="18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BO" sz="1800" dirty="0">
                          <a:effectLst/>
                          <a:latin typeface="Arial" panose="020B0604020202020204" pitchFamily="34" charset="0"/>
                          <a:cs typeface="Arial" panose="020B0604020202020204" pitchFamily="34" charset="0"/>
                        </a:rPr>
                        <a:t>Teléfonos IP</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r">
                        <a:lnSpc>
                          <a:spcPct val="107000"/>
                        </a:lnSpc>
                        <a:spcAft>
                          <a:spcPts val="800"/>
                        </a:spcAft>
                      </a:pPr>
                      <a:r>
                        <a:rPr lang="es-BO" sz="1800" dirty="0">
                          <a:effectLst/>
                          <a:latin typeface="Arial" panose="020B0604020202020204" pitchFamily="34" charset="0"/>
                          <a:cs typeface="Arial" panose="020B0604020202020204" pitchFamily="34" charset="0"/>
                        </a:rPr>
                        <a:t>3,480.00</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1832516671"/>
                  </a:ext>
                </a:extLst>
              </a:tr>
              <a:tr h="369314">
                <a:tc>
                  <a:txBody>
                    <a:bodyPr/>
                    <a:lstStyle/>
                    <a:p>
                      <a:pPr>
                        <a:lnSpc>
                          <a:spcPct val="107000"/>
                        </a:lnSpc>
                        <a:spcAft>
                          <a:spcPts val="800"/>
                        </a:spcAft>
                      </a:pPr>
                      <a:r>
                        <a:rPr lang="es-BO" sz="1800">
                          <a:effectLst/>
                          <a:latin typeface="Arial" panose="020B0604020202020204" pitchFamily="34" charset="0"/>
                          <a:cs typeface="Arial" panose="020B0604020202020204" pitchFamily="34" charset="0"/>
                        </a:rPr>
                        <a:t> </a:t>
                      </a:r>
                      <a:endParaRPr lang="es-BO" sz="18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BO" sz="1800" dirty="0">
                          <a:effectLst/>
                          <a:latin typeface="Arial" panose="020B0604020202020204" pitchFamily="34" charset="0"/>
                          <a:cs typeface="Arial" panose="020B0604020202020204" pitchFamily="34" charset="0"/>
                        </a:rPr>
                        <a:t>Switch</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r">
                        <a:lnSpc>
                          <a:spcPct val="107000"/>
                        </a:lnSpc>
                        <a:spcAft>
                          <a:spcPts val="800"/>
                        </a:spcAft>
                      </a:pPr>
                      <a:r>
                        <a:rPr lang="es-BO" sz="1800" dirty="0">
                          <a:effectLst/>
                          <a:latin typeface="Arial" panose="020B0604020202020204" pitchFamily="34" charset="0"/>
                          <a:cs typeface="Arial" panose="020B0604020202020204" pitchFamily="34" charset="0"/>
                        </a:rPr>
                        <a:t>5,220.00</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884301358"/>
                  </a:ext>
                </a:extLst>
              </a:tr>
              <a:tr h="369314">
                <a:tc>
                  <a:txBody>
                    <a:bodyPr/>
                    <a:lstStyle/>
                    <a:p>
                      <a:pPr>
                        <a:lnSpc>
                          <a:spcPct val="107000"/>
                        </a:lnSpc>
                        <a:spcAft>
                          <a:spcPts val="800"/>
                        </a:spcAft>
                      </a:pPr>
                      <a:r>
                        <a:rPr lang="es-BO" sz="1800">
                          <a:effectLst/>
                          <a:latin typeface="Arial" panose="020B0604020202020204" pitchFamily="34" charset="0"/>
                          <a:cs typeface="Arial" panose="020B0604020202020204" pitchFamily="34" charset="0"/>
                        </a:rPr>
                        <a:t> </a:t>
                      </a:r>
                      <a:endParaRPr lang="es-BO" sz="18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BO" sz="1800" dirty="0">
                          <a:effectLst/>
                          <a:latin typeface="Arial" panose="020B0604020202020204" pitchFamily="34" charset="0"/>
                          <a:cs typeface="Arial" panose="020B0604020202020204" pitchFamily="34" charset="0"/>
                        </a:rPr>
                        <a:t>Servicios/Insumos Mantenimiento Equipos CPD y otros</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r">
                        <a:lnSpc>
                          <a:spcPct val="107000"/>
                        </a:lnSpc>
                        <a:spcAft>
                          <a:spcPts val="800"/>
                        </a:spcAft>
                      </a:pPr>
                      <a:r>
                        <a:rPr lang="es-BO" sz="1800" dirty="0">
                          <a:effectLst/>
                          <a:latin typeface="Arial" panose="020B0604020202020204" pitchFamily="34" charset="0"/>
                          <a:cs typeface="Arial" panose="020B0604020202020204" pitchFamily="34" charset="0"/>
                        </a:rPr>
                        <a:t>6,960.00</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3543657865"/>
                  </a:ext>
                </a:extLst>
              </a:tr>
              <a:tr h="369314">
                <a:tc>
                  <a:txBody>
                    <a:bodyPr/>
                    <a:lstStyle/>
                    <a:p>
                      <a:pPr>
                        <a:lnSpc>
                          <a:spcPct val="107000"/>
                        </a:lnSpc>
                        <a:spcAft>
                          <a:spcPts val="800"/>
                        </a:spcAft>
                      </a:pPr>
                      <a:r>
                        <a:rPr lang="es-BO" sz="1800">
                          <a:effectLst/>
                          <a:latin typeface="Arial" panose="020B0604020202020204" pitchFamily="34" charset="0"/>
                          <a:cs typeface="Arial" panose="020B0604020202020204" pitchFamily="34" charset="0"/>
                        </a:rPr>
                        <a:t> </a:t>
                      </a:r>
                      <a:endParaRPr lang="es-BO" sz="18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BO" sz="1800" dirty="0">
                          <a:effectLst/>
                          <a:latin typeface="Arial" panose="020B0604020202020204" pitchFamily="34" charset="0"/>
                          <a:cs typeface="Arial" panose="020B0604020202020204" pitchFamily="34" charset="0"/>
                        </a:rPr>
                        <a:t>Servicio de Hosting dedicado</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r">
                        <a:lnSpc>
                          <a:spcPct val="107000"/>
                        </a:lnSpc>
                        <a:spcAft>
                          <a:spcPts val="800"/>
                        </a:spcAft>
                      </a:pPr>
                      <a:r>
                        <a:rPr lang="es-BO" sz="1800" dirty="0">
                          <a:effectLst/>
                          <a:latin typeface="Arial" panose="020B0604020202020204" pitchFamily="34" charset="0"/>
                          <a:cs typeface="Arial" panose="020B0604020202020204" pitchFamily="34" charset="0"/>
                        </a:rPr>
                        <a:t>8,700.00</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2804154757"/>
                  </a:ext>
                </a:extLst>
              </a:tr>
              <a:tr h="369314">
                <a:tc>
                  <a:txBody>
                    <a:bodyPr/>
                    <a:lstStyle/>
                    <a:p>
                      <a:pPr>
                        <a:lnSpc>
                          <a:spcPct val="107000"/>
                        </a:lnSpc>
                        <a:spcAft>
                          <a:spcPts val="800"/>
                        </a:spcAft>
                      </a:pPr>
                      <a:r>
                        <a:rPr lang="es-BO" sz="1800">
                          <a:effectLst/>
                          <a:latin typeface="Arial" panose="020B0604020202020204" pitchFamily="34" charset="0"/>
                          <a:cs typeface="Arial" panose="020B0604020202020204" pitchFamily="34" charset="0"/>
                        </a:rPr>
                        <a:t> </a:t>
                      </a:r>
                      <a:endParaRPr lang="es-BO" sz="18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BO" sz="1800" dirty="0">
                          <a:effectLst/>
                          <a:latin typeface="Arial" panose="020B0604020202020204" pitchFamily="34" charset="0"/>
                          <a:cs typeface="Arial" panose="020B0604020202020204" pitchFamily="34" charset="0"/>
                        </a:rPr>
                        <a:t>Mobiliario en General</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tc>
                  <a:txBody>
                    <a:bodyPr/>
                    <a:lstStyle/>
                    <a:p>
                      <a:pPr algn="r">
                        <a:lnSpc>
                          <a:spcPct val="107000"/>
                        </a:lnSpc>
                        <a:spcAft>
                          <a:spcPts val="800"/>
                        </a:spcAft>
                      </a:pPr>
                      <a:r>
                        <a:rPr lang="es-BO" sz="1800" dirty="0">
                          <a:effectLst/>
                          <a:latin typeface="Arial" panose="020B0604020202020204" pitchFamily="34" charset="0"/>
                          <a:cs typeface="Arial" panose="020B0604020202020204" pitchFamily="34" charset="0"/>
                        </a:rPr>
                        <a:t>17,400.00</a:t>
                      </a:r>
                      <a:endParaRPr lang="es-BO"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2801902990"/>
                  </a:ext>
                </a:extLst>
              </a:tr>
              <a:tr h="278973">
                <a:tc gridSpan="2">
                  <a:txBody>
                    <a:bodyPr/>
                    <a:lstStyle/>
                    <a:p>
                      <a:pPr algn="ctr">
                        <a:lnSpc>
                          <a:spcPct val="107000"/>
                        </a:lnSpc>
                        <a:spcAft>
                          <a:spcPts val="800"/>
                        </a:spcAft>
                      </a:pPr>
                      <a:r>
                        <a:rPr lang="es-BO" sz="1800">
                          <a:effectLst/>
                          <a:latin typeface="Arial" panose="020B0604020202020204" pitchFamily="34" charset="0"/>
                          <a:cs typeface="Arial" panose="020B0604020202020204" pitchFamily="34" charset="0"/>
                        </a:rPr>
                        <a:t> </a:t>
                      </a:r>
                      <a:endParaRPr lang="es-BO" sz="18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BO"/>
                    </a:p>
                  </a:txBody>
                  <a:tcPr/>
                </a:tc>
                <a:tc>
                  <a:txBody>
                    <a:bodyPr/>
                    <a:lstStyle/>
                    <a:p>
                      <a:pPr algn="r">
                        <a:lnSpc>
                          <a:spcPct val="107000"/>
                        </a:lnSpc>
                        <a:spcAft>
                          <a:spcPts val="800"/>
                        </a:spcAft>
                      </a:pPr>
                      <a:r>
                        <a:rPr lang="es-BO" sz="1800" b="1" dirty="0">
                          <a:effectLst/>
                          <a:latin typeface="Arial" panose="020B0604020202020204" pitchFamily="34" charset="0"/>
                          <a:cs typeface="Arial" panose="020B0604020202020204" pitchFamily="34" charset="0"/>
                        </a:rPr>
                        <a:t>227,850.00</a:t>
                      </a:r>
                      <a:endParaRPr lang="es-BO" sz="18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320649505"/>
                  </a:ext>
                </a:extLst>
              </a:tr>
            </a:tbl>
          </a:graphicData>
        </a:graphic>
      </p:graphicFrame>
      <p:sp>
        <p:nvSpPr>
          <p:cNvPr id="29" name="Rectangle 1">
            <a:extLst>
              <a:ext uri="{FF2B5EF4-FFF2-40B4-BE49-F238E27FC236}">
                <a16:creationId xmlns:a16="http://schemas.microsoft.com/office/drawing/2014/main" id="{C6133FCA-60D9-8323-A34B-CAAC7ACB423F}"/>
              </a:ext>
            </a:extLst>
          </p:cNvPr>
          <p:cNvSpPr>
            <a:spLocks noChangeArrowheads="1"/>
          </p:cNvSpPr>
          <p:nvPr/>
        </p:nvSpPr>
        <p:spPr bwMode="auto">
          <a:xfrm>
            <a:off x="6177772" y="4684524"/>
            <a:ext cx="490465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PRESUPUESTO DE INVERSIÓN</a:t>
            </a:r>
            <a:endParaRPr kumimoji="0" lang="es-BO" altLang="es-BO"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BO" altLang="es-BO"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(Expresado en Bolivianos)</a:t>
            </a:r>
            <a:endParaRPr kumimoji="0" lang="es-BO" altLang="es-BO"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BO" altLang="es-BO" sz="1800" b="0" i="0" u="none" strike="noStrike" cap="none" normalizeH="0" baseline="0" dirty="0">
              <a:ln>
                <a:noFill/>
              </a:ln>
              <a:solidFill>
                <a:schemeClr val="tx1"/>
              </a:solidFill>
              <a:effectLst/>
              <a:latin typeface="Arial" panose="020B0604020202020204" pitchFamily="34" charset="0"/>
            </a:endParaRPr>
          </a:p>
        </p:txBody>
      </p:sp>
      <p:sp>
        <p:nvSpPr>
          <p:cNvPr id="30" name="CuadroTexto 29">
            <a:extLst>
              <a:ext uri="{FF2B5EF4-FFF2-40B4-BE49-F238E27FC236}">
                <a16:creationId xmlns:a16="http://schemas.microsoft.com/office/drawing/2014/main" id="{0462CFD2-20BF-43D9-560E-1777DDC934B7}"/>
              </a:ext>
            </a:extLst>
          </p:cNvPr>
          <p:cNvSpPr txBox="1"/>
          <p:nvPr/>
        </p:nvSpPr>
        <p:spPr>
          <a:xfrm>
            <a:off x="3210129" y="3572952"/>
            <a:ext cx="10419816" cy="966483"/>
          </a:xfrm>
          <a:prstGeom prst="rect">
            <a:avLst/>
          </a:prstGeom>
          <a:noFill/>
        </p:spPr>
        <p:txBody>
          <a:bodyPr wrap="square">
            <a:spAutoFit/>
          </a:bodyPr>
          <a:lstStyle/>
          <a:p>
            <a:pPr algn="just">
              <a:lnSpc>
                <a:spcPct val="107000"/>
              </a:lnSpc>
              <a:spcAft>
                <a:spcPts val="800"/>
              </a:spcAft>
            </a:pPr>
            <a:r>
              <a:rPr lang="es-BO" sz="1800" dirty="0">
                <a:latin typeface="Arial" panose="020B0604020202020204" pitchFamily="34" charset="0"/>
                <a:ea typeface="Calibri" panose="020F0502020204030204" pitchFamily="34" charset="0"/>
                <a:cs typeface="Times New Roman" panose="02020603050405020304" pitchFamily="18" charset="0"/>
              </a:rPr>
              <a:t>S</a:t>
            </a:r>
            <a:r>
              <a:rPr lang="es-BO" sz="1800" dirty="0">
                <a:effectLst/>
                <a:latin typeface="Arial" panose="020B0604020202020204" pitchFamily="34" charset="0"/>
                <a:ea typeface="Calibri" panose="020F0502020204030204" pitchFamily="34" charset="0"/>
                <a:cs typeface="Times New Roman" panose="02020603050405020304" pitchFamily="18" charset="0"/>
              </a:rPr>
              <a:t>e tiene presupuestado para la gestión 2024 un total de Bs227,850.- (doscientos diez mil cuatrocientos cincuenta 00/100 bolivianos), correspondiente a equipos de computación, servidores, teléfonos y otras mejoras en cuanto a mobiliario en general.</a:t>
            </a:r>
            <a:endParaRPr lang="es-B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2202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CCBA-587B-3D20-60E5-392FD333A68E}"/>
            </a:ext>
          </a:extLst>
        </p:cNvPr>
        <p:cNvGrpSpPr/>
        <p:nvPr/>
      </p:nvGrpSpPr>
      <p:grpSpPr>
        <a:xfrm>
          <a:off x="0" y="0"/>
          <a:ext cx="0" cy="0"/>
          <a:chOff x="0" y="0"/>
          <a:chExt cx="0" cy="0"/>
        </a:xfrm>
      </p:grpSpPr>
      <p:pic>
        <p:nvPicPr>
          <p:cNvPr id="6" name="Imagen 5" descr="Logotipo, nombre de la empresa&#10;&#10;Descripción generada automáticamente">
            <a:extLst>
              <a:ext uri="{FF2B5EF4-FFF2-40B4-BE49-F238E27FC236}">
                <a16:creationId xmlns:a16="http://schemas.microsoft.com/office/drawing/2014/main" id="{12702B1F-4D0B-C2C2-2330-4AC2CBF1E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6FB2CE5B-F05D-E14F-2BA9-1FB8A2534AFB}"/>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sp>
        <p:nvSpPr>
          <p:cNvPr id="2" name="Subtítulo 2">
            <a:extLst>
              <a:ext uri="{FF2B5EF4-FFF2-40B4-BE49-F238E27FC236}">
                <a16:creationId xmlns:a16="http://schemas.microsoft.com/office/drawing/2014/main" id="{7908D03E-2AA3-8763-466A-4076D32BA44C}"/>
              </a:ext>
            </a:extLst>
          </p:cNvPr>
          <p:cNvSpPr txBox="1">
            <a:spLocks/>
          </p:cNvSpPr>
          <p:nvPr/>
        </p:nvSpPr>
        <p:spPr>
          <a:xfrm>
            <a:off x="5967783" y="2191678"/>
            <a:ext cx="6133426" cy="474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s-MX" sz="2400" b="1" dirty="0">
                <a:solidFill>
                  <a:schemeClr val="tx2"/>
                </a:solidFill>
                <a:latin typeface="Arial" panose="020B0604020202020204" pitchFamily="34" charset="0"/>
                <a:ea typeface="Segoe UI Black" panose="020B0A02040204020203" pitchFamily="34" charset="0"/>
                <a:cs typeface="Arial" panose="020B0604020202020204" pitchFamily="34" charset="0"/>
              </a:rPr>
              <a:t>PRESUPUESTO 2024</a:t>
            </a:r>
            <a:endParaRPr lang="es-BO" sz="2400" b="1" dirty="0">
              <a:solidFill>
                <a:schemeClr val="bg1"/>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3" name="Subtítulo 2">
            <a:extLst>
              <a:ext uri="{FF2B5EF4-FFF2-40B4-BE49-F238E27FC236}">
                <a16:creationId xmlns:a16="http://schemas.microsoft.com/office/drawing/2014/main" id="{437E234C-A484-5562-D920-00E1C1456454}"/>
              </a:ext>
            </a:extLst>
          </p:cNvPr>
          <p:cNvSpPr txBox="1">
            <a:spLocks/>
          </p:cNvSpPr>
          <p:nvPr/>
        </p:nvSpPr>
        <p:spPr>
          <a:xfrm>
            <a:off x="6272823" y="2593548"/>
            <a:ext cx="5523346" cy="474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s-MX" sz="1400" dirty="0">
                <a:solidFill>
                  <a:schemeClr val="tx2"/>
                </a:solidFill>
                <a:latin typeface="Arial" panose="020B0604020202020204" pitchFamily="34" charset="0"/>
                <a:ea typeface="Segoe UI Black" panose="020B0A02040204020203" pitchFamily="34" charset="0"/>
                <a:cs typeface="Arial" panose="020B0604020202020204" pitchFamily="34" charset="0"/>
              </a:rPr>
              <a:t>Expresado en Bolivianos</a:t>
            </a:r>
            <a:endParaRPr lang="es-BO" sz="1800" dirty="0">
              <a:solidFill>
                <a:schemeClr val="bg1"/>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E6A1219B-5177-5E7E-4D86-147303094651}"/>
              </a:ext>
            </a:extLst>
          </p:cNvPr>
          <p:cNvSpPr txBox="1"/>
          <p:nvPr/>
        </p:nvSpPr>
        <p:spPr>
          <a:xfrm>
            <a:off x="5464649" y="6453471"/>
            <a:ext cx="4426397" cy="2718949"/>
          </a:xfrm>
          <a:prstGeom prst="rect">
            <a:avLst/>
          </a:prstGeom>
          <a:solidFill>
            <a:schemeClr val="accent5">
              <a:lumMod val="40000"/>
              <a:lumOff val="60000"/>
            </a:schemeClr>
          </a:solidFill>
          <a:ln>
            <a:solidFill>
              <a:schemeClr val="accent5">
                <a:lumMod val="75000"/>
              </a:schemeClr>
            </a:solidFill>
          </a:ln>
        </p:spPr>
        <p:txBody>
          <a:bodyPr wrap="square">
            <a:spAutoFit/>
          </a:bodyPr>
          <a:lstStyle/>
          <a:p>
            <a:pPr algn="just">
              <a:lnSpc>
                <a:spcPct val="107000"/>
              </a:lnSpc>
              <a:spcAft>
                <a:spcPts val="800"/>
              </a:spcAft>
            </a:pPr>
            <a:r>
              <a:rPr lang="es-BO" sz="1400" b="1" u="sng" dirty="0">
                <a:effectLst/>
                <a:latin typeface="Arial" panose="020B0604020202020204" pitchFamily="34" charset="0"/>
                <a:ea typeface="Calibri" panose="020F0502020204030204" pitchFamily="34" charset="0"/>
                <a:cs typeface="Times New Roman" panose="02020603050405020304" pitchFamily="18" charset="0"/>
              </a:rPr>
              <a:t>Margen Operativo:</a:t>
            </a:r>
            <a:r>
              <a:rPr lang="es-BO" sz="1400" b="1" dirty="0">
                <a:effectLst/>
                <a:latin typeface="Arial" panose="020B0604020202020204" pitchFamily="34" charset="0"/>
                <a:ea typeface="Calibri" panose="020F0502020204030204" pitchFamily="34" charset="0"/>
                <a:cs typeface="Times New Roman" panose="02020603050405020304" pitchFamily="18" charset="0"/>
              </a:rPr>
              <a:t> </a:t>
            </a:r>
            <a:r>
              <a:rPr lang="es-BO" sz="1400" dirty="0">
                <a:effectLst/>
                <a:latin typeface="Arial" panose="020B0604020202020204" pitchFamily="34" charset="0"/>
                <a:ea typeface="Calibri" panose="020F0502020204030204" pitchFamily="34" charset="0"/>
                <a:cs typeface="Times New Roman" panose="02020603050405020304" pitchFamily="18" charset="0"/>
              </a:rPr>
              <a:t>Se tiene proyectado realizar un incremento del 20% en relación al promedio de ingresos percibidos en el último semestre 2023 (B), asimismo podemos señalar que este incremento corresponde a un 10% de Contratos SAFI, 5%Estructuración y 5% diversificación de ingresos a cargo de la Sub Gerencia de Asesoría Financiera.</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BO" sz="1400" dirty="0">
                <a:effectLst/>
                <a:latin typeface="Arial" panose="020B0604020202020204" pitchFamily="34" charset="0"/>
                <a:ea typeface="Calibri" panose="020F0502020204030204" pitchFamily="34" charset="0"/>
                <a:cs typeface="Times New Roman" panose="02020603050405020304" pitchFamily="18" charset="0"/>
              </a:rPr>
              <a:t>Para los gastos operativos, se proyecto un promedio del último semestre 2023 incrementando un 5% proporcionalmente al incremento de los ingresos operativos</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7F3B261-CBE6-4F63-3C24-ED6DBB064A63}"/>
              </a:ext>
            </a:extLst>
          </p:cNvPr>
          <p:cNvSpPr txBox="1"/>
          <p:nvPr/>
        </p:nvSpPr>
        <p:spPr>
          <a:xfrm>
            <a:off x="10095001" y="6427836"/>
            <a:ext cx="4426397" cy="2821542"/>
          </a:xfrm>
          <a:prstGeom prst="rect">
            <a:avLst/>
          </a:prstGeom>
          <a:solidFill>
            <a:schemeClr val="accent6">
              <a:lumMod val="40000"/>
              <a:lumOff val="60000"/>
            </a:schemeClr>
          </a:solidFill>
          <a:ln>
            <a:solidFill>
              <a:schemeClr val="accent6">
                <a:lumMod val="60000"/>
                <a:lumOff val="40000"/>
              </a:schemeClr>
            </a:solidFill>
          </a:ln>
        </p:spPr>
        <p:txBody>
          <a:bodyPr wrap="square">
            <a:spAutoFit/>
          </a:bodyPr>
          <a:lstStyle/>
          <a:p>
            <a:pPr algn="just">
              <a:lnSpc>
                <a:spcPct val="107000"/>
              </a:lnSpc>
              <a:spcAft>
                <a:spcPts val="800"/>
              </a:spcAft>
            </a:pPr>
            <a:r>
              <a:rPr lang="es-BO" sz="1400" b="1" u="sng" dirty="0">
                <a:effectLst/>
                <a:latin typeface="Arial" panose="020B0604020202020204" pitchFamily="34" charset="0"/>
                <a:ea typeface="Calibri" panose="020F0502020204030204" pitchFamily="34" charset="0"/>
                <a:cs typeface="Times New Roman" panose="02020603050405020304" pitchFamily="18" charset="0"/>
              </a:rPr>
              <a:t>Margen Financiero</a:t>
            </a:r>
            <a:r>
              <a:rPr lang="es-BO" sz="1400" b="1" dirty="0">
                <a:effectLst/>
                <a:latin typeface="Arial" panose="020B0604020202020204" pitchFamily="34" charset="0"/>
                <a:ea typeface="Calibri" panose="020F0502020204030204" pitchFamily="34" charset="0"/>
                <a:cs typeface="Times New Roman" panose="02020603050405020304" pitchFamily="18" charset="0"/>
              </a:rPr>
              <a:t> </a:t>
            </a:r>
            <a:r>
              <a:rPr lang="es-BO" sz="1400" dirty="0">
                <a:effectLst/>
                <a:latin typeface="Arial" panose="020B0604020202020204" pitchFamily="34" charset="0"/>
                <a:ea typeface="Calibri" panose="020F0502020204030204" pitchFamily="34" charset="0"/>
                <a:cs typeface="Times New Roman" panose="02020603050405020304" pitchFamily="18" charset="0"/>
              </a:rPr>
              <a:t>Se tiene proyectado realizar un incremento del 10% en relación al promedio de ingresos percibidos en el último semestre 2023 (B), considerando que a caída del mercado de reporto se normalice.</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BO" sz="1400" dirty="0">
                <a:effectLst/>
                <a:latin typeface="Arial" panose="020B0604020202020204" pitchFamily="34" charset="0"/>
                <a:ea typeface="Calibri" panose="020F0502020204030204" pitchFamily="34" charset="0"/>
                <a:cs typeface="Times New Roman" panose="02020603050405020304" pitchFamily="18" charset="0"/>
              </a:rPr>
              <a:t>Para los gastos financieros se tiene estimado el gasto financiero según el promedio del ultimo semestre de 2023 considerando para la gestión del 2024 un incremento del 5% considerando la volatilidad de la tasa de reporto.</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BO" sz="1400" b="1" dirty="0">
                <a:effectLst/>
                <a:latin typeface="Arial" panose="020B0604020202020204" pitchFamily="34" charset="0"/>
                <a:ea typeface="Calibri" panose="020F0502020204030204" pitchFamily="34" charset="0"/>
                <a:cs typeface="Times New Roman" panose="02020603050405020304" pitchFamily="18" charset="0"/>
              </a:rPr>
              <a:t> </a:t>
            </a:r>
            <a:endParaRPr lang="es-BO"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id="{D4260DF6-6BBA-B6FC-E237-CFCF1CA4400A}"/>
              </a:ext>
            </a:extLst>
          </p:cNvPr>
          <p:cNvSpPr/>
          <p:nvPr/>
        </p:nvSpPr>
        <p:spPr>
          <a:xfrm rot="16200000">
            <a:off x="2641383" y="6866574"/>
            <a:ext cx="2495976" cy="16697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t>PRESUPUESTO 2024</a:t>
            </a:r>
            <a:endParaRPr lang="es-BO" b="1" dirty="0"/>
          </a:p>
        </p:txBody>
      </p:sp>
      <p:graphicFrame>
        <p:nvGraphicFramePr>
          <p:cNvPr id="14" name="Objeto 13">
            <a:extLst>
              <a:ext uri="{FF2B5EF4-FFF2-40B4-BE49-F238E27FC236}">
                <a16:creationId xmlns:a16="http://schemas.microsoft.com/office/drawing/2014/main" id="{EDB7EFE6-7220-0E22-B4ED-FA791139E0EC}"/>
              </a:ext>
            </a:extLst>
          </p:cNvPr>
          <p:cNvGraphicFramePr>
            <a:graphicFrameLocks noChangeAspect="1"/>
          </p:cNvGraphicFramePr>
          <p:nvPr>
            <p:extLst>
              <p:ext uri="{D42A27DB-BD31-4B8C-83A1-F6EECF244321}">
                <p14:modId xmlns:p14="http://schemas.microsoft.com/office/powerpoint/2010/main" val="2051187155"/>
              </p:ext>
            </p:extLst>
          </p:nvPr>
        </p:nvGraphicFramePr>
        <p:xfrm>
          <a:off x="4724257" y="2968998"/>
          <a:ext cx="8588857" cy="3312660"/>
        </p:xfrm>
        <a:graphic>
          <a:graphicData uri="http://schemas.openxmlformats.org/presentationml/2006/ole">
            <mc:AlternateContent xmlns:mc="http://schemas.openxmlformats.org/markup-compatibility/2006">
              <mc:Choice xmlns:v="urn:schemas-microsoft-com:vml" Requires="v">
                <p:oleObj name="Worksheet" r:id="rId3" imgW="4600425" imgH="2609716" progId="Excel.Sheet.12">
                  <p:embed/>
                </p:oleObj>
              </mc:Choice>
              <mc:Fallback>
                <p:oleObj name="Worksheet" r:id="rId3" imgW="4600425" imgH="2609716" progId="Excel.Sheet.12">
                  <p:embed/>
                  <p:pic>
                    <p:nvPicPr>
                      <p:cNvPr id="0" name=""/>
                      <p:cNvPicPr/>
                      <p:nvPr/>
                    </p:nvPicPr>
                    <p:blipFill>
                      <a:blip r:embed="rId4"/>
                      <a:stretch>
                        <a:fillRect/>
                      </a:stretch>
                    </p:blipFill>
                    <p:spPr>
                      <a:xfrm>
                        <a:off x="4724257" y="2968998"/>
                        <a:ext cx="8588857" cy="3312660"/>
                      </a:xfrm>
                      <a:prstGeom prst="rect">
                        <a:avLst/>
                      </a:prstGeom>
                    </p:spPr>
                  </p:pic>
                </p:oleObj>
              </mc:Fallback>
            </mc:AlternateContent>
          </a:graphicData>
        </a:graphic>
      </p:graphicFrame>
    </p:spTree>
    <p:extLst>
      <p:ext uri="{BB962C8B-B14F-4D97-AF65-F5344CB8AC3E}">
        <p14:creationId xmlns:p14="http://schemas.microsoft.com/office/powerpoint/2010/main" val="2793711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4EB8-7FA5-71B3-4A7D-72752DE3F097}"/>
            </a:ext>
          </a:extLst>
        </p:cNvPr>
        <p:cNvGrpSpPr/>
        <p:nvPr/>
      </p:nvGrpSpPr>
      <p:grpSpPr>
        <a:xfrm>
          <a:off x="0" y="0"/>
          <a:ext cx="0" cy="0"/>
          <a:chOff x="0" y="0"/>
          <a:chExt cx="0" cy="0"/>
        </a:xfrm>
      </p:grpSpPr>
      <p:pic>
        <p:nvPicPr>
          <p:cNvPr id="6" name="Imagen 5" descr="Logotipo, nombre de la empresa&#10;&#10;Descripción generada automáticamente">
            <a:extLst>
              <a:ext uri="{FF2B5EF4-FFF2-40B4-BE49-F238E27FC236}">
                <a16:creationId xmlns:a16="http://schemas.microsoft.com/office/drawing/2014/main" id="{F5C8CF34-46BE-B80C-F00C-10EFC1F7B4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73004EAF-E245-2347-662D-F39074A5713F}"/>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pic>
        <p:nvPicPr>
          <p:cNvPr id="2" name="Imagen 1">
            <a:extLst>
              <a:ext uri="{FF2B5EF4-FFF2-40B4-BE49-F238E27FC236}">
                <a16:creationId xmlns:a16="http://schemas.microsoft.com/office/drawing/2014/main" id="{D185FF0B-0401-9ADE-4A25-88F3F58C9891}"/>
              </a:ext>
            </a:extLst>
          </p:cNvPr>
          <p:cNvPicPr>
            <a:picLocks noChangeAspect="1"/>
          </p:cNvPicPr>
          <p:nvPr/>
        </p:nvPicPr>
        <p:blipFill>
          <a:blip r:embed="rId3"/>
          <a:stretch>
            <a:fillRect/>
          </a:stretch>
        </p:blipFill>
        <p:spPr>
          <a:xfrm>
            <a:off x="3969660" y="3869787"/>
            <a:ext cx="8882595" cy="4388335"/>
          </a:xfrm>
          <a:prstGeom prst="rect">
            <a:avLst/>
          </a:prstGeom>
        </p:spPr>
      </p:pic>
      <p:sp>
        <p:nvSpPr>
          <p:cNvPr id="4" name="Subtítulo 2">
            <a:extLst>
              <a:ext uri="{FF2B5EF4-FFF2-40B4-BE49-F238E27FC236}">
                <a16:creationId xmlns:a16="http://schemas.microsoft.com/office/drawing/2014/main" id="{8C568EFB-A7B9-5033-41AD-7436DDFAB474}"/>
              </a:ext>
            </a:extLst>
          </p:cNvPr>
          <p:cNvSpPr txBox="1">
            <a:spLocks/>
          </p:cNvSpPr>
          <p:nvPr/>
        </p:nvSpPr>
        <p:spPr>
          <a:xfrm>
            <a:off x="5544106" y="2833987"/>
            <a:ext cx="5523346" cy="47450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s-MX" sz="2400" b="1" dirty="0">
                <a:solidFill>
                  <a:schemeClr val="tx2"/>
                </a:solidFill>
                <a:latin typeface="Arial" panose="020B0604020202020204" pitchFamily="34" charset="0"/>
                <a:ea typeface="Segoe UI Black" panose="020B0A02040204020203" pitchFamily="34" charset="0"/>
                <a:cs typeface="Arial" panose="020B0604020202020204" pitchFamily="34" charset="0"/>
              </a:rPr>
              <a:t>PROYECTO DE PRESUPUESTO 2024</a:t>
            </a:r>
            <a:endParaRPr lang="es-BO" sz="3200" b="1" dirty="0">
              <a:solidFill>
                <a:schemeClr val="bg1"/>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9" name="Subtítulo 2">
            <a:extLst>
              <a:ext uri="{FF2B5EF4-FFF2-40B4-BE49-F238E27FC236}">
                <a16:creationId xmlns:a16="http://schemas.microsoft.com/office/drawing/2014/main" id="{3920EEC9-38EC-F3CF-4FCE-173AD0C68428}"/>
              </a:ext>
            </a:extLst>
          </p:cNvPr>
          <p:cNvSpPr txBox="1">
            <a:spLocks/>
          </p:cNvSpPr>
          <p:nvPr/>
        </p:nvSpPr>
        <p:spPr>
          <a:xfrm>
            <a:off x="5544106" y="3242772"/>
            <a:ext cx="5523346" cy="474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s-MX" sz="1400" dirty="0">
                <a:solidFill>
                  <a:schemeClr val="tx2"/>
                </a:solidFill>
                <a:latin typeface="Arial" panose="020B0604020202020204" pitchFamily="34" charset="0"/>
                <a:ea typeface="Segoe UI Black" panose="020B0A02040204020203" pitchFamily="34" charset="0"/>
                <a:cs typeface="Arial" panose="020B0604020202020204" pitchFamily="34" charset="0"/>
              </a:rPr>
              <a:t>Expresado en Bolivianos</a:t>
            </a:r>
            <a:endParaRPr lang="es-BO" sz="1800" dirty="0">
              <a:solidFill>
                <a:schemeClr val="bg1"/>
              </a:solidFill>
              <a:latin typeface="Segoe UI Black" panose="020B0A02040204020203" pitchFamily="34" charset="0"/>
              <a:ea typeface="Segoe UI Black" panose="020B0A02040204020203" pitchFamily="34" charset="0"/>
              <a:cs typeface="Arial" panose="020B0604020202020204" pitchFamily="34" charset="0"/>
            </a:endParaRPr>
          </a:p>
        </p:txBody>
      </p:sp>
    </p:spTree>
    <p:extLst>
      <p:ext uri="{BB962C8B-B14F-4D97-AF65-F5344CB8AC3E}">
        <p14:creationId xmlns:p14="http://schemas.microsoft.com/office/powerpoint/2010/main" val="2847429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08535"/>
            <a:ext cx="1828164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2894"/>
            <a:ext cx="18286413" cy="26033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85985" y="2219599"/>
            <a:ext cx="4114443"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5" name="タイトル 4"/>
          <p:cNvSpPr>
            <a:spLocks noGrp="1"/>
          </p:cNvSpPr>
          <p:nvPr>
            <p:ph type="ctrTitle"/>
          </p:nvPr>
        </p:nvSpPr>
        <p:spPr>
          <a:xfrm>
            <a:off x="786659" y="927488"/>
            <a:ext cx="16708329" cy="2228739"/>
          </a:xfrm>
        </p:spPr>
        <p:txBody>
          <a:bodyPr vert="horz" lIns="91440" tIns="45720" rIns="91440" bIns="45720" rtlCol="0" anchor="ctr">
            <a:normAutofit fontScale="90000"/>
          </a:bodyPr>
          <a:lstStyle/>
          <a:p>
            <a:pPr defTabSz="914407"/>
            <a:r>
              <a:rPr lang="en-US" sz="17900" b="1" dirty="0">
                <a:solidFill>
                  <a:schemeClr val="accent5">
                    <a:lumMod val="75000"/>
                  </a:schemeClr>
                </a:solidFill>
              </a:rPr>
              <a:t>GRACIAS</a:t>
            </a:r>
          </a:p>
        </p:txBody>
      </p:sp>
      <p:cxnSp>
        <p:nvCxnSpPr>
          <p:cNvPr id="25" name="Straight Connector 2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3302103"/>
            <a:ext cx="1828164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Imagen 2" descr="Logotipo, nombre de la empresa&#10;&#10;Descripción generada automáticamente">
            <a:extLst>
              <a:ext uri="{FF2B5EF4-FFF2-40B4-BE49-F238E27FC236}">
                <a16:creationId xmlns:a16="http://schemas.microsoft.com/office/drawing/2014/main" id="{C6B0C84D-9A2F-A14B-BE44-F646897F77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4793613" y="5395267"/>
            <a:ext cx="8141337" cy="2105235"/>
          </a:xfrm>
          <a:prstGeom prst="rect">
            <a:avLst/>
          </a:prstGeom>
        </p:spPr>
      </p:pic>
    </p:spTree>
    <p:extLst>
      <p:ext uri="{BB962C8B-B14F-4D97-AF65-F5344CB8AC3E}">
        <p14:creationId xmlns:p14="http://schemas.microsoft.com/office/powerpoint/2010/main" val="249418724"/>
      </p:ext>
    </p:extLst>
  </p:cSld>
  <p:clrMapOvr>
    <a:masterClrMapping/>
  </p:clrMapOvr>
  <mc:AlternateContent xmlns:mc="http://schemas.openxmlformats.org/markup-compatibility/2006" xmlns:p14="http://schemas.microsoft.com/office/powerpoint/2010/main">
    <mc:Choice Requires="p14">
      <p:transition p14:dur="10" advTm="10205"/>
    </mc:Choice>
    <mc:Fallback xmlns="">
      <p:transition advTm="1020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B335F-5F10-8631-956D-0D153BB536BD}"/>
              </a:ext>
            </a:extLst>
          </p:cNvPr>
          <p:cNvSpPr>
            <a:spLocks noGrp="1"/>
          </p:cNvSpPr>
          <p:nvPr>
            <p:ph type="ctrTitle"/>
          </p:nvPr>
        </p:nvSpPr>
        <p:spPr/>
        <p:txBody>
          <a:bodyPr/>
          <a:lstStyle/>
          <a:p>
            <a:r>
              <a:rPr lang="es-ES" sz="9600" b="1" dirty="0">
                <a:solidFill>
                  <a:srgbClr val="FFFFFF"/>
                </a:solidFill>
              </a:rPr>
              <a:t>1. INTRODUCCION</a:t>
            </a:r>
            <a:endParaRPr lang="es-BO" dirty="0">
              <a:solidFill>
                <a:srgbClr val="FFFFFF"/>
              </a:solidFill>
            </a:endParaRPr>
          </a:p>
        </p:txBody>
      </p:sp>
    </p:spTree>
    <p:extLst>
      <p:ext uri="{BB962C8B-B14F-4D97-AF65-F5344CB8AC3E}">
        <p14:creationId xmlns:p14="http://schemas.microsoft.com/office/powerpoint/2010/main" val="212221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CCBA-587B-3D20-60E5-392FD333A68E}"/>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DD4836EB-716C-1D74-672C-B2DCA9023577}"/>
              </a:ext>
            </a:extLst>
          </p:cNvPr>
          <p:cNvSpPr>
            <a:spLocks noGrp="1"/>
          </p:cNvSpPr>
          <p:nvPr>
            <p:ph type="title"/>
          </p:nvPr>
        </p:nvSpPr>
        <p:spPr>
          <a:xfrm>
            <a:off x="430068" y="739203"/>
            <a:ext cx="12422188" cy="1004887"/>
          </a:xfrm>
        </p:spPr>
        <p:txBody>
          <a:bodyPr>
            <a:noAutofit/>
          </a:bodyPr>
          <a:lstStyle/>
          <a:p>
            <a:r>
              <a:rPr lang="es-BO" sz="4800" b="1" dirty="0">
                <a:solidFill>
                  <a:srgbClr val="FFFFFF"/>
                </a:solidFill>
              </a:rPr>
              <a:t>1. Quienes Somos</a:t>
            </a:r>
          </a:p>
        </p:txBody>
      </p:sp>
      <p:pic>
        <p:nvPicPr>
          <p:cNvPr id="6" name="Imagen 5" descr="Logotipo, nombre de la empresa&#10;&#10;Descripción generada automáticamente">
            <a:extLst>
              <a:ext uri="{FF2B5EF4-FFF2-40B4-BE49-F238E27FC236}">
                <a16:creationId xmlns:a16="http://schemas.microsoft.com/office/drawing/2014/main" id="{12702B1F-4D0B-C2C2-2330-4AC2CBF1E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6FB2CE5B-F05D-E14F-2BA9-1FB8A2534AFB}"/>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pic>
        <p:nvPicPr>
          <p:cNvPr id="3" name="Imagen 2" descr="Escala de tiempo&#10;&#10;Descripción generada automáticamente">
            <a:extLst>
              <a:ext uri="{FF2B5EF4-FFF2-40B4-BE49-F238E27FC236}">
                <a16:creationId xmlns:a16="http://schemas.microsoft.com/office/drawing/2014/main" id="{775E702D-603A-1320-4E01-37FEB178BCA4}"/>
              </a:ext>
            </a:extLst>
          </p:cNvPr>
          <p:cNvPicPr>
            <a:picLocks noChangeAspect="1"/>
          </p:cNvPicPr>
          <p:nvPr/>
        </p:nvPicPr>
        <p:blipFill rotWithShape="1">
          <a:blip r:embed="rId3">
            <a:extLst>
              <a:ext uri="{28A0092B-C50C-407E-A947-70E740481C1C}">
                <a14:useLocalDpi xmlns:a14="http://schemas.microsoft.com/office/drawing/2010/main" val="0"/>
              </a:ext>
            </a:extLst>
          </a:blip>
          <a:srcRect t="16952" b="10097"/>
          <a:stretch/>
        </p:blipFill>
        <p:spPr>
          <a:xfrm>
            <a:off x="207818" y="2256682"/>
            <a:ext cx="17290473" cy="7095136"/>
          </a:xfrm>
          <a:prstGeom prst="rect">
            <a:avLst/>
          </a:prstGeom>
        </p:spPr>
      </p:pic>
    </p:spTree>
    <p:extLst>
      <p:ext uri="{BB962C8B-B14F-4D97-AF65-F5344CB8AC3E}">
        <p14:creationId xmlns:p14="http://schemas.microsoft.com/office/powerpoint/2010/main" val="287782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CCBA-587B-3D20-60E5-392FD333A68E}"/>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DD4836EB-716C-1D74-672C-B2DCA9023577}"/>
              </a:ext>
            </a:extLst>
          </p:cNvPr>
          <p:cNvSpPr>
            <a:spLocks noGrp="1"/>
          </p:cNvSpPr>
          <p:nvPr>
            <p:ph type="title"/>
          </p:nvPr>
        </p:nvSpPr>
        <p:spPr>
          <a:xfrm>
            <a:off x="267958" y="702387"/>
            <a:ext cx="12422188" cy="1004887"/>
          </a:xfrm>
        </p:spPr>
        <p:txBody>
          <a:bodyPr>
            <a:noAutofit/>
          </a:bodyPr>
          <a:lstStyle/>
          <a:p>
            <a:r>
              <a:rPr lang="es-BO" sz="4800" b="1" dirty="0">
                <a:solidFill>
                  <a:srgbClr val="FFFFFF"/>
                </a:solidFill>
              </a:rPr>
              <a:t>1. Introducción </a:t>
            </a:r>
          </a:p>
        </p:txBody>
      </p:sp>
      <p:pic>
        <p:nvPicPr>
          <p:cNvPr id="6" name="Imagen 5" descr="Logotipo, nombre de la empresa&#10;&#10;Descripción generada automáticamente">
            <a:extLst>
              <a:ext uri="{FF2B5EF4-FFF2-40B4-BE49-F238E27FC236}">
                <a16:creationId xmlns:a16="http://schemas.microsoft.com/office/drawing/2014/main" id="{12702B1F-4D0B-C2C2-2330-4AC2CBF1E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6FB2CE5B-F05D-E14F-2BA9-1FB8A2534AFB}"/>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sp>
        <p:nvSpPr>
          <p:cNvPr id="16" name="Diagrama de flujo: proceso alternativo 15">
            <a:extLst>
              <a:ext uri="{FF2B5EF4-FFF2-40B4-BE49-F238E27FC236}">
                <a16:creationId xmlns:a16="http://schemas.microsoft.com/office/drawing/2014/main" id="{A44F6045-1A95-26CD-202D-549DD4CB7FB8}"/>
              </a:ext>
            </a:extLst>
          </p:cNvPr>
          <p:cNvSpPr/>
          <p:nvPr/>
        </p:nvSpPr>
        <p:spPr>
          <a:xfrm>
            <a:off x="463391" y="4186797"/>
            <a:ext cx="5466945" cy="4027251"/>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dirty="0"/>
              <a:t>Brindamos asesoramiento para la toma de decisiones en la compra y venta de valores, conformación de Portafolios de Inversión, y por otro lado, opciones de financiamiento y fusiones y/o adquisiciones en todas sus modalidades.</a:t>
            </a:r>
            <a:endParaRPr lang="es-BO" sz="2800" dirty="0"/>
          </a:p>
        </p:txBody>
      </p:sp>
      <p:sp>
        <p:nvSpPr>
          <p:cNvPr id="19" name="Diagrama de flujo: proceso alternativo 18">
            <a:extLst>
              <a:ext uri="{FF2B5EF4-FFF2-40B4-BE49-F238E27FC236}">
                <a16:creationId xmlns:a16="http://schemas.microsoft.com/office/drawing/2014/main" id="{5CF8617A-B951-0B29-1CB1-27F2F6F9B0EE}"/>
              </a:ext>
            </a:extLst>
          </p:cNvPr>
          <p:cNvSpPr/>
          <p:nvPr/>
        </p:nvSpPr>
        <p:spPr>
          <a:xfrm>
            <a:off x="6221371" y="4186797"/>
            <a:ext cx="5466945" cy="4027251"/>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dirty="0"/>
              <a:t>«Ser la Agencia de Bolsa líder en acceso al Mercado de Valores para empresas públicas y privadas a nivel nacional»</a:t>
            </a:r>
            <a:endParaRPr lang="es-BO" sz="2800" dirty="0"/>
          </a:p>
        </p:txBody>
      </p:sp>
      <p:sp>
        <p:nvSpPr>
          <p:cNvPr id="20" name="Diagrama de flujo: proceso alternativo 19">
            <a:extLst>
              <a:ext uri="{FF2B5EF4-FFF2-40B4-BE49-F238E27FC236}">
                <a16:creationId xmlns:a16="http://schemas.microsoft.com/office/drawing/2014/main" id="{9ECF6D41-D20C-45A6-DB5F-A43D8B8EBD0F}"/>
              </a:ext>
            </a:extLst>
          </p:cNvPr>
          <p:cNvSpPr/>
          <p:nvPr/>
        </p:nvSpPr>
        <p:spPr>
          <a:xfrm>
            <a:off x="12249277" y="4186797"/>
            <a:ext cx="5466945" cy="4027251"/>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Integridad, compromiso, prudencia, trabajo en equipo, transparencia y eficiencia.</a:t>
            </a:r>
            <a:endParaRPr lang="es-BO" dirty="0"/>
          </a:p>
        </p:txBody>
      </p:sp>
      <p:sp>
        <p:nvSpPr>
          <p:cNvPr id="21" name="CuadroTexto 20">
            <a:extLst>
              <a:ext uri="{FF2B5EF4-FFF2-40B4-BE49-F238E27FC236}">
                <a16:creationId xmlns:a16="http://schemas.microsoft.com/office/drawing/2014/main" id="{4E5AAB86-B7D9-DC90-F309-C7997C6B9BC8}"/>
              </a:ext>
            </a:extLst>
          </p:cNvPr>
          <p:cNvSpPr txBox="1"/>
          <p:nvPr/>
        </p:nvSpPr>
        <p:spPr>
          <a:xfrm>
            <a:off x="970454" y="2928556"/>
            <a:ext cx="4452818" cy="1015663"/>
          </a:xfrm>
          <a:prstGeom prst="rect">
            <a:avLst/>
          </a:prstGeom>
          <a:noFill/>
        </p:spPr>
        <p:txBody>
          <a:bodyPr wrap="square" rtlCol="0">
            <a:spAutoFit/>
          </a:bodyPr>
          <a:lstStyle/>
          <a:p>
            <a:pPr algn="ctr"/>
            <a:r>
              <a:rPr lang="es-ES" sz="6000" b="1" dirty="0">
                <a:solidFill>
                  <a:srgbClr val="002060"/>
                </a:solidFill>
              </a:rPr>
              <a:t>MISIÓN</a:t>
            </a:r>
            <a:endParaRPr lang="es-BO" sz="6000" b="1" dirty="0">
              <a:solidFill>
                <a:srgbClr val="002060"/>
              </a:solidFill>
            </a:endParaRPr>
          </a:p>
        </p:txBody>
      </p:sp>
      <p:sp>
        <p:nvSpPr>
          <p:cNvPr id="22" name="CuadroTexto 21">
            <a:extLst>
              <a:ext uri="{FF2B5EF4-FFF2-40B4-BE49-F238E27FC236}">
                <a16:creationId xmlns:a16="http://schemas.microsoft.com/office/drawing/2014/main" id="{E9D17BFC-A17E-A83A-3146-F1271AC7402B}"/>
              </a:ext>
            </a:extLst>
          </p:cNvPr>
          <p:cNvSpPr txBox="1"/>
          <p:nvPr/>
        </p:nvSpPr>
        <p:spPr>
          <a:xfrm>
            <a:off x="6738706" y="2963336"/>
            <a:ext cx="4452818" cy="1015663"/>
          </a:xfrm>
          <a:prstGeom prst="rect">
            <a:avLst/>
          </a:prstGeom>
          <a:noFill/>
        </p:spPr>
        <p:txBody>
          <a:bodyPr wrap="square" rtlCol="0">
            <a:spAutoFit/>
          </a:bodyPr>
          <a:lstStyle/>
          <a:p>
            <a:pPr algn="ctr"/>
            <a:r>
              <a:rPr lang="es-ES" sz="6000" b="1" dirty="0">
                <a:solidFill>
                  <a:srgbClr val="002060"/>
                </a:solidFill>
              </a:rPr>
              <a:t>VISIÓN</a:t>
            </a:r>
            <a:endParaRPr lang="es-BO" sz="6000" b="1" dirty="0">
              <a:solidFill>
                <a:srgbClr val="002060"/>
              </a:solidFill>
            </a:endParaRPr>
          </a:p>
        </p:txBody>
      </p:sp>
      <p:sp>
        <p:nvSpPr>
          <p:cNvPr id="23" name="CuadroTexto 22">
            <a:extLst>
              <a:ext uri="{FF2B5EF4-FFF2-40B4-BE49-F238E27FC236}">
                <a16:creationId xmlns:a16="http://schemas.microsoft.com/office/drawing/2014/main" id="{85F744DC-CCB7-9C83-1A8E-2741274C0FDA}"/>
              </a:ext>
            </a:extLst>
          </p:cNvPr>
          <p:cNvSpPr txBox="1"/>
          <p:nvPr/>
        </p:nvSpPr>
        <p:spPr>
          <a:xfrm>
            <a:off x="12756340" y="2963335"/>
            <a:ext cx="4452818" cy="1015663"/>
          </a:xfrm>
          <a:prstGeom prst="rect">
            <a:avLst/>
          </a:prstGeom>
          <a:noFill/>
        </p:spPr>
        <p:txBody>
          <a:bodyPr wrap="square" rtlCol="0">
            <a:spAutoFit/>
          </a:bodyPr>
          <a:lstStyle/>
          <a:p>
            <a:pPr algn="ctr"/>
            <a:r>
              <a:rPr lang="es-ES" sz="6000" b="1" dirty="0">
                <a:solidFill>
                  <a:srgbClr val="002060"/>
                </a:solidFill>
              </a:rPr>
              <a:t>VALORES</a:t>
            </a:r>
            <a:endParaRPr lang="es-BO" sz="6000" b="1" dirty="0">
              <a:solidFill>
                <a:srgbClr val="002060"/>
              </a:solidFill>
            </a:endParaRPr>
          </a:p>
        </p:txBody>
      </p:sp>
    </p:spTree>
    <p:extLst>
      <p:ext uri="{BB962C8B-B14F-4D97-AF65-F5344CB8AC3E}">
        <p14:creationId xmlns:p14="http://schemas.microsoft.com/office/powerpoint/2010/main" val="124948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CCBA-587B-3D20-60E5-392FD333A68E}"/>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DD4836EB-716C-1D74-672C-B2DCA9023577}"/>
              </a:ext>
            </a:extLst>
          </p:cNvPr>
          <p:cNvSpPr>
            <a:spLocks noGrp="1"/>
          </p:cNvSpPr>
          <p:nvPr>
            <p:ph type="title"/>
          </p:nvPr>
        </p:nvSpPr>
        <p:spPr>
          <a:xfrm>
            <a:off x="430068" y="739203"/>
            <a:ext cx="12422188" cy="1004887"/>
          </a:xfrm>
        </p:spPr>
        <p:txBody>
          <a:bodyPr>
            <a:noAutofit/>
          </a:bodyPr>
          <a:lstStyle/>
          <a:p>
            <a:r>
              <a:rPr lang="es-BO" sz="4800" b="1" dirty="0">
                <a:solidFill>
                  <a:srgbClr val="FFFFFF"/>
                </a:solidFill>
              </a:rPr>
              <a:t>1. Esquema Operativo</a:t>
            </a:r>
          </a:p>
        </p:txBody>
      </p:sp>
      <p:pic>
        <p:nvPicPr>
          <p:cNvPr id="6" name="Imagen 5" descr="Logotipo, nombre de la empresa&#10;&#10;Descripción generada automáticamente">
            <a:extLst>
              <a:ext uri="{FF2B5EF4-FFF2-40B4-BE49-F238E27FC236}">
                <a16:creationId xmlns:a16="http://schemas.microsoft.com/office/drawing/2014/main" id="{12702B1F-4D0B-C2C2-2330-4AC2CBF1E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6FB2CE5B-F05D-E14F-2BA9-1FB8A2534AFB}"/>
              </a:ext>
            </a:extLst>
          </p:cNvPr>
          <p:cNvSpPr txBox="1">
            <a:spLocks/>
          </p:cNvSpPr>
          <p:nvPr/>
        </p:nvSpPr>
        <p:spPr>
          <a:xfrm>
            <a:off x="2285801" y="9790571"/>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pic>
        <p:nvPicPr>
          <p:cNvPr id="2" name="Imagen 1">
            <a:extLst>
              <a:ext uri="{FF2B5EF4-FFF2-40B4-BE49-F238E27FC236}">
                <a16:creationId xmlns:a16="http://schemas.microsoft.com/office/drawing/2014/main" id="{D9947AF3-A19F-FC45-B953-9D9DC2F58A11}"/>
              </a:ext>
            </a:extLst>
          </p:cNvPr>
          <p:cNvPicPr>
            <a:picLocks noChangeAspect="1"/>
          </p:cNvPicPr>
          <p:nvPr/>
        </p:nvPicPr>
        <p:blipFill rotWithShape="1">
          <a:blip r:embed="rId3"/>
          <a:srcRect l="33582" t="34175" r="20517" b="22120"/>
          <a:stretch/>
        </p:blipFill>
        <p:spPr>
          <a:xfrm>
            <a:off x="1102298" y="2688997"/>
            <a:ext cx="11887200" cy="6277473"/>
          </a:xfrm>
          <a:prstGeom prst="rect">
            <a:avLst/>
          </a:prstGeom>
        </p:spPr>
      </p:pic>
      <p:sp>
        <p:nvSpPr>
          <p:cNvPr id="3" name="Rectángulo 2">
            <a:extLst>
              <a:ext uri="{FF2B5EF4-FFF2-40B4-BE49-F238E27FC236}">
                <a16:creationId xmlns:a16="http://schemas.microsoft.com/office/drawing/2014/main" id="{D7854E04-8440-7FA9-902E-EEDF78EEEEA4}"/>
              </a:ext>
            </a:extLst>
          </p:cNvPr>
          <p:cNvSpPr/>
          <p:nvPr/>
        </p:nvSpPr>
        <p:spPr>
          <a:xfrm>
            <a:off x="2003898" y="4766553"/>
            <a:ext cx="1186774" cy="376947"/>
          </a:xfrm>
          <a:prstGeom prst="rect">
            <a:avLst/>
          </a:prstGeom>
          <a:solidFill>
            <a:srgbClr val="FFFFFF"/>
          </a:solidFill>
          <a:ln>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ES" sz="1800" b="1" dirty="0">
                <a:solidFill>
                  <a:schemeClr val="accent2">
                    <a:lumMod val="75000"/>
                  </a:schemeClr>
                </a:solidFill>
              </a:rPr>
              <a:t>ESTADO</a:t>
            </a:r>
            <a:endParaRPr lang="es-BO" sz="1800" b="1" dirty="0">
              <a:solidFill>
                <a:schemeClr val="accent2">
                  <a:lumMod val="75000"/>
                </a:schemeClr>
              </a:solidFill>
            </a:endParaRPr>
          </a:p>
        </p:txBody>
      </p:sp>
    </p:spTree>
    <p:extLst>
      <p:ext uri="{BB962C8B-B14F-4D97-AF65-F5344CB8AC3E}">
        <p14:creationId xmlns:p14="http://schemas.microsoft.com/office/powerpoint/2010/main" val="220128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BB335F-5F10-8631-956D-0D153BB536BD}"/>
              </a:ext>
            </a:extLst>
          </p:cNvPr>
          <p:cNvSpPr>
            <a:spLocks noGrp="1"/>
          </p:cNvSpPr>
          <p:nvPr>
            <p:ph type="ctrTitle"/>
          </p:nvPr>
        </p:nvSpPr>
        <p:spPr/>
        <p:txBody>
          <a:bodyPr/>
          <a:lstStyle/>
          <a:p>
            <a:pPr algn="ctr"/>
            <a:r>
              <a:rPr lang="es-ES" sz="9600" b="1" dirty="0">
                <a:solidFill>
                  <a:srgbClr val="FFFFFF"/>
                </a:solidFill>
              </a:rPr>
              <a:t>2. ESQUEMA DE NEGOCIOS</a:t>
            </a:r>
            <a:endParaRPr lang="es-BO" sz="9600" b="1" dirty="0">
              <a:solidFill>
                <a:srgbClr val="FFFFFF"/>
              </a:solidFill>
            </a:endParaRPr>
          </a:p>
        </p:txBody>
      </p:sp>
    </p:spTree>
    <p:extLst>
      <p:ext uri="{BB962C8B-B14F-4D97-AF65-F5344CB8AC3E}">
        <p14:creationId xmlns:p14="http://schemas.microsoft.com/office/powerpoint/2010/main" val="123112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4EB8-7FA5-71B3-4A7D-72752DE3F097}"/>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32807040-5E6E-6C90-A4F6-D8B736BB19EE}"/>
              </a:ext>
            </a:extLst>
          </p:cNvPr>
          <p:cNvSpPr>
            <a:spLocks noGrp="1"/>
          </p:cNvSpPr>
          <p:nvPr>
            <p:ph type="title"/>
          </p:nvPr>
        </p:nvSpPr>
        <p:spPr>
          <a:xfrm>
            <a:off x="430068" y="739203"/>
            <a:ext cx="12422188" cy="1004887"/>
          </a:xfrm>
        </p:spPr>
        <p:txBody>
          <a:bodyPr>
            <a:noAutofit/>
          </a:bodyPr>
          <a:lstStyle/>
          <a:p>
            <a:r>
              <a:rPr lang="es-ES" sz="4800" b="1" dirty="0">
                <a:solidFill>
                  <a:srgbClr val="FFFFFF"/>
                </a:solidFill>
              </a:rPr>
              <a:t>Esquema de Negocios - Inversiones </a:t>
            </a:r>
            <a:endParaRPr lang="es-BO" sz="4800" b="1" dirty="0">
              <a:solidFill>
                <a:srgbClr val="FFFFFF"/>
              </a:solidFill>
            </a:endParaRPr>
          </a:p>
        </p:txBody>
      </p:sp>
      <p:pic>
        <p:nvPicPr>
          <p:cNvPr id="6" name="Imagen 5" descr="Logotipo, nombre de la empresa&#10;&#10;Descripción generada automáticamente">
            <a:extLst>
              <a:ext uri="{FF2B5EF4-FFF2-40B4-BE49-F238E27FC236}">
                <a16:creationId xmlns:a16="http://schemas.microsoft.com/office/drawing/2014/main" id="{F5C8CF34-46BE-B80C-F00C-10EFC1F7B4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73004EAF-E245-2347-662D-F39074A5713F}"/>
              </a:ext>
            </a:extLst>
          </p:cNvPr>
          <p:cNvSpPr txBox="1">
            <a:spLocks/>
          </p:cNvSpPr>
          <p:nvPr/>
        </p:nvSpPr>
        <p:spPr>
          <a:xfrm>
            <a:off x="2285801" y="9771116"/>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sp>
        <p:nvSpPr>
          <p:cNvPr id="14" name="object 3">
            <a:extLst>
              <a:ext uri="{FF2B5EF4-FFF2-40B4-BE49-F238E27FC236}">
                <a16:creationId xmlns:a16="http://schemas.microsoft.com/office/drawing/2014/main" id="{E417CD74-01A0-2758-DD11-3D38D044E96B}"/>
              </a:ext>
            </a:extLst>
          </p:cNvPr>
          <p:cNvSpPr txBox="1">
            <a:spLocks/>
          </p:cNvSpPr>
          <p:nvPr/>
        </p:nvSpPr>
        <p:spPr>
          <a:xfrm>
            <a:off x="2431915" y="4465673"/>
            <a:ext cx="10874299" cy="3491553"/>
          </a:xfrm>
          <a:prstGeom prst="rect">
            <a:avLst/>
          </a:prstGeom>
        </p:spPr>
        <p:txBody>
          <a:bodyPr vert="horz"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buFont typeface="Arial" panose="020B0604020202020204" pitchFamily="34" charset="0"/>
              <a:buChar char="•"/>
            </a:pPr>
            <a:r>
              <a:rPr lang="es-BO" sz="2400" b="1" i="0" dirty="0">
                <a:solidFill>
                  <a:srgbClr val="0070C0"/>
                </a:solidFill>
                <a:effectLst/>
                <a:highlight>
                  <a:srgbClr val="FFFFFF"/>
                </a:highlight>
                <a:latin typeface="Google Sans"/>
              </a:rPr>
              <a:t>Intermediación de Valores, por cuenta de terceros</a:t>
            </a:r>
            <a:r>
              <a:rPr lang="es-BO" sz="2400" b="1" dirty="0">
                <a:solidFill>
                  <a:srgbClr val="0070C0"/>
                </a:solidFill>
                <a:highlight>
                  <a:srgbClr val="FFFFFF"/>
                </a:highlight>
                <a:latin typeface="Google Sans"/>
              </a:rPr>
              <a:t>: </a:t>
            </a:r>
            <a:r>
              <a:rPr lang="es-BO" sz="2400" dirty="0">
                <a:solidFill>
                  <a:srgbClr val="0070C0"/>
                </a:solidFill>
                <a:highlight>
                  <a:srgbClr val="FFFFFF"/>
                </a:highlight>
                <a:latin typeface="Google Sans"/>
              </a:rPr>
              <a:t>Se concreta las ordenes de compra o venta de valores según la instrucción expresa del cliente. </a:t>
            </a:r>
          </a:p>
          <a:p>
            <a:pPr algn="just"/>
            <a:endParaRPr lang="es-BO" sz="2400" b="0" i="0" dirty="0">
              <a:solidFill>
                <a:srgbClr val="0070C0"/>
              </a:solidFill>
              <a:effectLst/>
              <a:highlight>
                <a:srgbClr val="FFFFFF"/>
              </a:highlight>
              <a:latin typeface="Google Sans"/>
            </a:endParaRPr>
          </a:p>
          <a:p>
            <a:pPr algn="just"/>
            <a:endParaRPr lang="es-BO" sz="2400" b="0" i="0" dirty="0">
              <a:solidFill>
                <a:srgbClr val="0070C0"/>
              </a:solidFill>
              <a:effectLst/>
              <a:highlight>
                <a:srgbClr val="FFFFFF"/>
              </a:highlight>
              <a:latin typeface="Google Sans"/>
            </a:endParaRPr>
          </a:p>
          <a:p>
            <a:pPr algn="just">
              <a:buFont typeface="Arial" panose="020B0604020202020204" pitchFamily="34" charset="0"/>
              <a:buChar char="•"/>
            </a:pPr>
            <a:r>
              <a:rPr lang="es-BO" sz="2400" b="1" i="0" dirty="0">
                <a:solidFill>
                  <a:srgbClr val="0070C0"/>
                </a:solidFill>
                <a:effectLst/>
                <a:highlight>
                  <a:srgbClr val="FFFFFF"/>
                </a:highlight>
                <a:latin typeface="Google Sans"/>
              </a:rPr>
              <a:t>Prestar servicios de asesoría financiera para inversiones</a:t>
            </a:r>
            <a:r>
              <a:rPr lang="es-BO" sz="2400" b="1" dirty="0">
                <a:solidFill>
                  <a:srgbClr val="0070C0"/>
                </a:solidFill>
                <a:highlight>
                  <a:srgbClr val="FFFFFF"/>
                </a:highlight>
                <a:latin typeface="Google Sans"/>
              </a:rPr>
              <a:t>: </a:t>
            </a:r>
            <a:r>
              <a:rPr lang="es-ES" sz="2400" dirty="0">
                <a:solidFill>
                  <a:srgbClr val="0070C0"/>
                </a:solidFill>
                <a:highlight>
                  <a:srgbClr val="FFFFFF"/>
                </a:highlight>
                <a:latin typeface="Google Sans"/>
              </a:rPr>
              <a:t>Nuestros Operadores y Asesores trabajan en función del perfil de inversión de cada cliente. Analizan diversas variables de mercado para asegurar una inversión óptima. Además, realizamos análisis de las carteras actuales de los clientes según sus requerimientos, con el objetivo de mejorar aspectos específicos, considerando siempre su nivel de aversión al riesgo.</a:t>
            </a:r>
            <a:endParaRPr lang="es-BO" sz="2400" dirty="0">
              <a:solidFill>
                <a:srgbClr val="0070C0"/>
              </a:solidFill>
              <a:highlight>
                <a:srgbClr val="FFFFFF"/>
              </a:highlight>
              <a:latin typeface="Google Sans"/>
            </a:endParaRPr>
          </a:p>
          <a:p>
            <a:pPr algn="just">
              <a:buFont typeface="Arial" panose="020B0604020202020204" pitchFamily="34" charset="0"/>
              <a:buChar char="•"/>
            </a:pPr>
            <a:endParaRPr lang="es-BO" sz="2400" dirty="0">
              <a:solidFill>
                <a:srgbClr val="0070C0"/>
              </a:solidFill>
              <a:highlight>
                <a:srgbClr val="FFFFFF"/>
              </a:highlight>
              <a:latin typeface="Google Sans"/>
            </a:endParaRPr>
          </a:p>
          <a:p>
            <a:pPr algn="just">
              <a:buFont typeface="Arial" panose="020B0604020202020204" pitchFamily="34" charset="0"/>
              <a:buChar char="•"/>
            </a:pPr>
            <a:r>
              <a:rPr lang="es-BO" sz="2400" b="1" dirty="0">
                <a:solidFill>
                  <a:srgbClr val="0070C0"/>
                </a:solidFill>
                <a:highlight>
                  <a:srgbClr val="FFFFFF"/>
                </a:highlight>
                <a:latin typeface="Google Sans"/>
              </a:rPr>
              <a:t>Administración de Tesorería: </a:t>
            </a:r>
            <a:r>
              <a:rPr lang="es-BO" sz="2400" dirty="0">
                <a:solidFill>
                  <a:srgbClr val="0070C0"/>
                </a:solidFill>
                <a:highlight>
                  <a:srgbClr val="FFFFFF"/>
                </a:highlight>
                <a:latin typeface="Google Sans"/>
              </a:rPr>
              <a:t>Según la liquidez o necesidad de los clientes los Asesores y Operadores de ruedo analizan las mejores propuestas para indicar al cliente de las posibilidades de inversión del mismo. </a:t>
            </a:r>
            <a:endParaRPr lang="es-BO" sz="2400" b="1" dirty="0">
              <a:solidFill>
                <a:srgbClr val="0070C0"/>
              </a:solidFill>
              <a:highlight>
                <a:srgbClr val="FFFFFF"/>
              </a:highlight>
              <a:latin typeface="Google Sans"/>
            </a:endParaRPr>
          </a:p>
          <a:p>
            <a:pPr algn="just">
              <a:buFont typeface="Arial" panose="020B0604020202020204" pitchFamily="34" charset="0"/>
              <a:buChar char="•"/>
            </a:pPr>
            <a:endParaRPr lang="es-BO" sz="2400" b="0" i="0" dirty="0">
              <a:solidFill>
                <a:srgbClr val="0070C0"/>
              </a:solidFill>
              <a:effectLst/>
              <a:highlight>
                <a:srgbClr val="FFFFFF"/>
              </a:highlight>
              <a:latin typeface="Google Sans"/>
            </a:endParaRPr>
          </a:p>
          <a:p>
            <a:pPr algn="just">
              <a:lnSpc>
                <a:spcPts val="2284"/>
              </a:lnSpc>
              <a:spcBef>
                <a:spcPts val="114"/>
              </a:spcBef>
            </a:pPr>
            <a:endParaRPr lang="es-MX" sz="2400" dirty="0">
              <a:solidFill>
                <a:srgbClr val="0070C0"/>
              </a:solidFill>
            </a:endParaRPr>
          </a:p>
          <a:p>
            <a:pPr algn="just">
              <a:lnSpc>
                <a:spcPts val="2284"/>
              </a:lnSpc>
              <a:spcBef>
                <a:spcPts val="114"/>
              </a:spcBef>
            </a:pPr>
            <a:endParaRPr lang="es-MX" sz="2400" dirty="0">
              <a:solidFill>
                <a:srgbClr val="0070C0"/>
              </a:solidFill>
            </a:endParaRPr>
          </a:p>
        </p:txBody>
      </p:sp>
    </p:spTree>
    <p:extLst>
      <p:ext uri="{BB962C8B-B14F-4D97-AF65-F5344CB8AC3E}">
        <p14:creationId xmlns:p14="http://schemas.microsoft.com/office/powerpoint/2010/main" val="378828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4EB8-7FA5-71B3-4A7D-72752DE3F097}"/>
            </a:ext>
          </a:extLst>
        </p:cNvPr>
        <p:cNvGrpSpPr/>
        <p:nvPr/>
      </p:nvGrpSpPr>
      <p:grpSpPr>
        <a:xfrm>
          <a:off x="0" y="0"/>
          <a:ext cx="0" cy="0"/>
          <a:chOff x="0" y="0"/>
          <a:chExt cx="0" cy="0"/>
        </a:xfrm>
      </p:grpSpPr>
      <p:sp>
        <p:nvSpPr>
          <p:cNvPr id="5" name="タイトル 5">
            <a:extLst>
              <a:ext uri="{FF2B5EF4-FFF2-40B4-BE49-F238E27FC236}">
                <a16:creationId xmlns:a16="http://schemas.microsoft.com/office/drawing/2014/main" id="{32807040-5E6E-6C90-A4F6-D8B736BB19EE}"/>
              </a:ext>
            </a:extLst>
          </p:cNvPr>
          <p:cNvSpPr>
            <a:spLocks noGrp="1"/>
          </p:cNvSpPr>
          <p:nvPr>
            <p:ph type="title"/>
          </p:nvPr>
        </p:nvSpPr>
        <p:spPr>
          <a:xfrm>
            <a:off x="430068" y="739203"/>
            <a:ext cx="12422188" cy="1004887"/>
          </a:xfrm>
        </p:spPr>
        <p:txBody>
          <a:bodyPr>
            <a:noAutofit/>
          </a:bodyPr>
          <a:lstStyle/>
          <a:p>
            <a:r>
              <a:rPr lang="es-ES" sz="4800" b="1" dirty="0">
                <a:solidFill>
                  <a:srgbClr val="FFFFFF"/>
                </a:solidFill>
              </a:rPr>
              <a:t>Esquema de Negocios – Intermediación del Mercado de Valores</a:t>
            </a:r>
            <a:endParaRPr lang="es-BO" sz="4800" b="1" dirty="0">
              <a:solidFill>
                <a:srgbClr val="FFFFFF"/>
              </a:solidFill>
            </a:endParaRPr>
          </a:p>
        </p:txBody>
      </p:sp>
      <p:pic>
        <p:nvPicPr>
          <p:cNvPr id="6" name="Imagen 5" descr="Logotipo, nombre de la empresa&#10;&#10;Descripción generada automáticamente">
            <a:extLst>
              <a:ext uri="{FF2B5EF4-FFF2-40B4-BE49-F238E27FC236}">
                <a16:creationId xmlns:a16="http://schemas.microsoft.com/office/drawing/2014/main" id="{F5C8CF34-46BE-B80C-F00C-10EFC1F7B4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980" b="36161"/>
          <a:stretch/>
        </p:blipFill>
        <p:spPr>
          <a:xfrm>
            <a:off x="13313114" y="618400"/>
            <a:ext cx="4820429" cy="1246495"/>
          </a:xfrm>
          <a:prstGeom prst="rect">
            <a:avLst/>
          </a:prstGeom>
        </p:spPr>
      </p:pic>
      <p:sp>
        <p:nvSpPr>
          <p:cNvPr id="8" name="Subtítulo 2">
            <a:extLst>
              <a:ext uri="{FF2B5EF4-FFF2-40B4-BE49-F238E27FC236}">
                <a16:creationId xmlns:a16="http://schemas.microsoft.com/office/drawing/2014/main" id="{73004EAF-E245-2347-662D-F39074A5713F}"/>
              </a:ext>
            </a:extLst>
          </p:cNvPr>
          <p:cNvSpPr txBox="1">
            <a:spLocks/>
          </p:cNvSpPr>
          <p:nvPr/>
        </p:nvSpPr>
        <p:spPr>
          <a:xfrm>
            <a:off x="2285801" y="9771116"/>
            <a:ext cx="13714810" cy="613246"/>
          </a:xfrm>
          <a:prstGeom prst="rect">
            <a:avLst/>
          </a:prstGeom>
        </p:spPr>
        <p:txBody>
          <a:bodyPr vert="horz" lIns="91440" tIns="45720" rIns="91440" bIns="45720" rtlCol="0">
            <a:normAutofit/>
          </a:bodyPr>
          <a:lstStyle>
            <a:lvl1pPr marL="0" indent="0" algn="ctr" defTabSz="1371555" rtl="0" eaLnBrk="1" latinLnBrk="0" hangingPunct="1">
              <a:lnSpc>
                <a:spcPct val="90000"/>
              </a:lnSpc>
              <a:spcBef>
                <a:spcPts val="1500"/>
              </a:spcBef>
              <a:buFont typeface="Arial" panose="020B0604020202020204" pitchFamily="34" charset="0"/>
              <a:buNone/>
              <a:defRPr sz="2400" kern="1200" baseline="0">
                <a:solidFill>
                  <a:schemeClr val="tx1"/>
                </a:solidFill>
                <a:latin typeface="+mn-lt"/>
                <a:ea typeface="+mn-ea"/>
                <a:cs typeface="+mn-cs"/>
              </a:defRPr>
            </a:lvl1pPr>
            <a:lvl2pPr marL="685777" indent="0" algn="ctr" defTabSz="1371555" rtl="0" eaLnBrk="1" latinLnBrk="0" hangingPunct="1">
              <a:lnSpc>
                <a:spcPct val="90000"/>
              </a:lnSpc>
              <a:spcBef>
                <a:spcPts val="751"/>
              </a:spcBef>
              <a:buFont typeface="Arial" panose="020B0604020202020204" pitchFamily="34" charset="0"/>
              <a:buNone/>
              <a:defRPr sz="3000" kern="1200">
                <a:solidFill>
                  <a:schemeClr val="tx1"/>
                </a:solidFill>
                <a:latin typeface="+mn-lt"/>
                <a:ea typeface="+mn-ea"/>
                <a:cs typeface="+mn-cs"/>
              </a:defRPr>
            </a:lvl2pPr>
            <a:lvl3pPr marL="1371555" indent="0" algn="ctr" defTabSz="1371555" rtl="0" eaLnBrk="1" latinLnBrk="0" hangingPunct="1">
              <a:lnSpc>
                <a:spcPct val="90000"/>
              </a:lnSpc>
              <a:spcBef>
                <a:spcPts val="751"/>
              </a:spcBef>
              <a:buFont typeface="Arial" panose="020B0604020202020204" pitchFamily="34" charset="0"/>
              <a:buNone/>
              <a:defRPr sz="2700" kern="1200">
                <a:solidFill>
                  <a:schemeClr val="tx1"/>
                </a:solidFill>
                <a:latin typeface="+mn-lt"/>
                <a:ea typeface="+mn-ea"/>
                <a:cs typeface="+mn-cs"/>
              </a:defRPr>
            </a:lvl3pPr>
            <a:lvl4pPr marL="2057332"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4pPr>
            <a:lvl5pPr marL="2743108"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5pPr>
            <a:lvl6pPr marL="3428885"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6pPr>
            <a:lvl7pPr marL="4114663"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7pPr>
            <a:lvl8pPr marL="4800440"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8pPr>
            <a:lvl9pPr marL="5486217" indent="0" algn="ctr" defTabSz="1371555" rtl="0" eaLnBrk="1" latinLnBrk="0" hangingPunct="1">
              <a:lnSpc>
                <a:spcPct val="90000"/>
              </a:lnSpc>
              <a:spcBef>
                <a:spcPts val="751"/>
              </a:spcBef>
              <a:buFont typeface="Arial" panose="020B0604020202020204" pitchFamily="34" charset="0"/>
              <a:buNone/>
              <a:defRPr sz="2400" kern="1200">
                <a:solidFill>
                  <a:schemeClr val="tx1"/>
                </a:solidFill>
                <a:latin typeface="+mn-lt"/>
                <a:ea typeface="+mn-ea"/>
                <a:cs typeface="+mn-cs"/>
              </a:defRPr>
            </a:lvl9pPr>
          </a:lstStyle>
          <a:p>
            <a:pPr marL="0" marR="0" lvl="0" indent="0" algn="ctr" defTabSz="1371555"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s-BO" sz="2400" b="1" i="0" u="none" strike="noStrike" kern="1200" cap="none" spc="0" normalizeH="0" baseline="0" noProof="0" dirty="0">
                <a:ln>
                  <a:noFill/>
                </a:ln>
                <a:solidFill>
                  <a:srgbClr val="F2F2F2"/>
                </a:solidFill>
                <a:effectLst/>
                <a:uLnTx/>
                <a:uFillTx/>
                <a:latin typeface="Aileron Light"/>
                <a:cs typeface="+mn-cs"/>
              </a:rPr>
              <a:t>Valores Unión S.A. Agencia de Bolsa </a:t>
            </a:r>
          </a:p>
        </p:txBody>
      </p:sp>
      <p:graphicFrame>
        <p:nvGraphicFramePr>
          <p:cNvPr id="2" name="Diagrama 1">
            <a:extLst>
              <a:ext uri="{FF2B5EF4-FFF2-40B4-BE49-F238E27FC236}">
                <a16:creationId xmlns:a16="http://schemas.microsoft.com/office/drawing/2014/main" id="{E32F2A1D-8102-FAB1-4E55-FC6A6E3BE1DB}"/>
              </a:ext>
            </a:extLst>
          </p:cNvPr>
          <p:cNvGraphicFramePr/>
          <p:nvPr>
            <p:extLst>
              <p:ext uri="{D42A27DB-BD31-4B8C-83A1-F6EECF244321}">
                <p14:modId xmlns:p14="http://schemas.microsoft.com/office/powerpoint/2010/main" val="100164177"/>
              </p:ext>
            </p:extLst>
          </p:nvPr>
        </p:nvGraphicFramePr>
        <p:xfrm>
          <a:off x="2996119" y="2568102"/>
          <a:ext cx="10525328"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1236557"/>
      </p:ext>
    </p:extLst>
  </p:cSld>
  <p:clrMapOvr>
    <a:masterClrMapping/>
  </p:clrMapOvr>
</p:sld>
</file>

<file path=ppt/theme/theme1.xml><?xml version="1.0" encoding="utf-8"?>
<a:theme xmlns:a="http://schemas.openxmlformats.org/drawingml/2006/main" name="Betelgeuse Titles">
  <a:themeElements>
    <a:clrScheme name="Betelgeuse">
      <a:dk1>
        <a:srgbClr val="F2F2F2"/>
      </a:dk1>
      <a:lt1>
        <a:srgbClr val="F2F2F2"/>
      </a:lt1>
      <a:dk2>
        <a:srgbClr val="3F3F3F"/>
      </a:dk2>
      <a:lt2>
        <a:srgbClr val="3F3F3F"/>
      </a:lt2>
      <a:accent1>
        <a:srgbClr val="F2F2F2"/>
      </a:accent1>
      <a:accent2>
        <a:srgbClr val="ED7D31"/>
      </a:accent2>
      <a:accent3>
        <a:srgbClr val="A5A5A5"/>
      </a:accent3>
      <a:accent4>
        <a:srgbClr val="FFC000"/>
      </a:accent4>
      <a:accent5>
        <a:srgbClr val="4472C4"/>
      </a:accent5>
      <a:accent6>
        <a:srgbClr val="70AD47"/>
      </a:accent6>
      <a:hlink>
        <a:srgbClr val="F2F2F2"/>
      </a:hlink>
      <a:folHlink>
        <a:srgbClr val="B5B5B5"/>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telgeuse Contents">
  <a:themeElements>
    <a:clrScheme name="Betelgeuse2">
      <a:dk1>
        <a:srgbClr val="1E2A26"/>
      </a:dk1>
      <a:lt1>
        <a:srgbClr val="1E2A26"/>
      </a:lt1>
      <a:dk2>
        <a:srgbClr val="1E2A26"/>
      </a:dk2>
      <a:lt2>
        <a:srgbClr val="1E2A26"/>
      </a:lt2>
      <a:accent1>
        <a:srgbClr val="3A75FB"/>
      </a:accent1>
      <a:accent2>
        <a:srgbClr val="3A75FB"/>
      </a:accent2>
      <a:accent3>
        <a:srgbClr val="A5A5A5"/>
      </a:accent3>
      <a:accent4>
        <a:srgbClr val="FFC000"/>
      </a:accent4>
      <a:accent5>
        <a:srgbClr val="4472C4"/>
      </a:accent5>
      <a:accent6>
        <a:srgbClr val="70AD47"/>
      </a:accent6>
      <a:hlink>
        <a:srgbClr val="0563C1"/>
      </a:hlink>
      <a:folHlink>
        <a:srgbClr val="954F72"/>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gs>
            <a:gs pos="42000">
              <a:schemeClr val="accent1">
                <a:lumMod val="75000"/>
              </a:schemeClr>
            </a:gs>
            <a:gs pos="100000">
              <a:srgbClr val="FFFFFF"/>
            </a:gs>
          </a:gsLst>
          <a:lin ang="13500000" scaled="1"/>
          <a:tileRect/>
        </a:gradFill>
        <a:ln>
          <a:noFill/>
        </a:ln>
        <a:effectLst>
          <a:outerShdw blurRad="63500" sx="102000" sy="102000" algn="ctr" rotWithShape="0">
            <a:prstClr val="black">
              <a:alpha val="40000"/>
            </a:prstClr>
          </a:outerShdw>
        </a:effectLst>
      </a:spPr>
      <a:bodyPr wrap="none" rtlCol="0" anchor="ctr"/>
      <a:lstStyle>
        <a:defPPr algn="ctr">
          <a:defRPr dirty="0">
            <a:solidFill>
              <a:schemeClr val="bg1">
                <a:lumMod val="10000"/>
                <a:lumOff val="9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telgeuse Contents">
  <a:themeElements>
    <a:clrScheme name="Betelgeuse2">
      <a:dk1>
        <a:srgbClr val="1E2A26"/>
      </a:dk1>
      <a:lt1>
        <a:srgbClr val="1E2A26"/>
      </a:lt1>
      <a:dk2>
        <a:srgbClr val="1E2A26"/>
      </a:dk2>
      <a:lt2>
        <a:srgbClr val="1E2A26"/>
      </a:lt2>
      <a:accent1>
        <a:srgbClr val="3A75FB"/>
      </a:accent1>
      <a:accent2>
        <a:srgbClr val="3A75FB"/>
      </a:accent2>
      <a:accent3>
        <a:srgbClr val="A5A5A5"/>
      </a:accent3>
      <a:accent4>
        <a:srgbClr val="FFC000"/>
      </a:accent4>
      <a:accent5>
        <a:srgbClr val="4472C4"/>
      </a:accent5>
      <a:accent6>
        <a:srgbClr val="70AD47"/>
      </a:accent6>
      <a:hlink>
        <a:srgbClr val="0563C1"/>
      </a:hlink>
      <a:folHlink>
        <a:srgbClr val="954F72"/>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gs>
            <a:gs pos="42000">
              <a:schemeClr val="accent1">
                <a:lumMod val="75000"/>
              </a:schemeClr>
            </a:gs>
            <a:gs pos="100000">
              <a:srgbClr val="FFFFFF"/>
            </a:gs>
          </a:gsLst>
          <a:lin ang="13500000" scaled="1"/>
          <a:tileRect/>
        </a:gradFill>
        <a:ln>
          <a:noFill/>
        </a:ln>
        <a:effectLst>
          <a:outerShdw blurRad="63500" sx="102000" sy="102000" algn="ctr" rotWithShape="0">
            <a:prstClr val="black">
              <a:alpha val="40000"/>
            </a:prstClr>
          </a:outerShdw>
        </a:effectLst>
      </a:spPr>
      <a:bodyPr wrap="none" rtlCol="0" anchor="ctr"/>
      <a:lstStyle>
        <a:defPPr algn="ctr">
          <a:defRPr dirty="0">
            <a:solidFill>
              <a:schemeClr val="bg1">
                <a:lumMod val="10000"/>
                <a:lumOff val="9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28356</TotalTime>
  <Words>1375</Words>
  <Application>Microsoft Office PowerPoint</Application>
  <PresentationFormat>Personalizado</PresentationFormat>
  <Paragraphs>202</Paragraphs>
  <Slides>27</Slides>
  <Notes>1</Notes>
  <HiddenSlides>0</HiddenSlides>
  <MMClips>0</MMClips>
  <ScaleCrop>false</ScaleCrop>
  <HeadingPairs>
    <vt:vector size="8" baseType="variant">
      <vt:variant>
        <vt:lpstr>Fuentes usadas</vt:lpstr>
      </vt:variant>
      <vt:variant>
        <vt:i4>8</vt:i4>
      </vt:variant>
      <vt:variant>
        <vt:lpstr>Tema</vt:lpstr>
      </vt:variant>
      <vt:variant>
        <vt:i4>5</vt:i4>
      </vt:variant>
      <vt:variant>
        <vt:lpstr>Servidores OLE incrustados</vt:lpstr>
      </vt:variant>
      <vt:variant>
        <vt:i4>1</vt:i4>
      </vt:variant>
      <vt:variant>
        <vt:lpstr>Títulos de diapositiva</vt:lpstr>
      </vt:variant>
      <vt:variant>
        <vt:i4>27</vt:i4>
      </vt:variant>
    </vt:vector>
  </HeadingPairs>
  <TitlesOfParts>
    <vt:vector size="41" baseType="lpstr">
      <vt:lpstr>Aileron Light</vt:lpstr>
      <vt:lpstr>Aileron Thin</vt:lpstr>
      <vt:lpstr>Aileron UltraLight</vt:lpstr>
      <vt:lpstr>Arial</vt:lpstr>
      <vt:lpstr>Calibri</vt:lpstr>
      <vt:lpstr>Calibri Light</vt:lpstr>
      <vt:lpstr>Google Sans</vt:lpstr>
      <vt:lpstr>Segoe UI Black</vt:lpstr>
      <vt:lpstr>Betelgeuse Titles</vt:lpstr>
      <vt:lpstr>1_Diseño personalizado</vt:lpstr>
      <vt:lpstr>Betelgeuse Contents</vt:lpstr>
      <vt:lpstr>1_Betelgeuse Contents</vt:lpstr>
      <vt:lpstr>Office Theme</vt:lpstr>
      <vt:lpstr>Hoja de cálculo de Microsoft Excel</vt:lpstr>
      <vt:lpstr>Rendición de cuentas - inicial</vt:lpstr>
      <vt:lpstr>Desarrollo</vt:lpstr>
      <vt:lpstr>1. INTRODUCCION</vt:lpstr>
      <vt:lpstr>1. Quienes Somos</vt:lpstr>
      <vt:lpstr>1. Introducción </vt:lpstr>
      <vt:lpstr>1. Esquema Operativo</vt:lpstr>
      <vt:lpstr>2. ESQUEMA DE NEGOCIOS</vt:lpstr>
      <vt:lpstr>Esquema de Negocios - Inversiones </vt:lpstr>
      <vt:lpstr>Esquema de Negocios – Intermediación del Mercado de Valores</vt:lpstr>
      <vt:lpstr>Esquema de Negocios – Asesoría de Inversiones </vt:lpstr>
      <vt:lpstr>Esquema de Negocios - Operaciones </vt:lpstr>
      <vt:lpstr>Esquema de Negocios – Asesoría Financiera </vt:lpstr>
      <vt:lpstr>Esquema de Negocios – Asesoría Financiera </vt:lpstr>
      <vt:lpstr>3. TALENTO HUMANO</vt:lpstr>
      <vt:lpstr>Organigrama </vt:lpstr>
      <vt:lpstr>Indicadores de talento humano </vt:lpstr>
      <vt:lpstr>Indicadores de talento humano  </vt:lpstr>
      <vt:lpstr>Indicadores de talento humano </vt:lpstr>
      <vt:lpstr>Formación en la gestión 2023 y 2024 </vt:lpstr>
      <vt:lpstr>Formación  gestión 2023 y 2024</vt:lpstr>
      <vt:lpstr>4. PRESUPUESTO – PROYECCION FINANCIERA</vt:lpstr>
      <vt:lpstr>3. Proyecciones Financieras</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Betelgeuse</dc:title>
  <dc:creator>秋咲准</dc:creator>
  <cp:lastModifiedBy>Maria Andrea Larrea Contreras</cp:lastModifiedBy>
  <cp:revision>176</cp:revision>
  <dcterms:created xsi:type="dcterms:W3CDTF">2014-06-28T16:00:46Z</dcterms:created>
  <dcterms:modified xsi:type="dcterms:W3CDTF">2024-04-15T21:46:11Z</dcterms:modified>
</cp:coreProperties>
</file>